
<file path=[Content_Types].xml><?xml version="1.0" encoding="utf-8"?>
<Types xmlns="http://schemas.openxmlformats.org/package/2006/content-types">
  <Default Extension="bin" ContentType="application/vnd.openxmlformats-officedocument.oleObject"/>
  <Default Extension="docx" ContentType="application/vnd.openxmlformats-officedocument.wordprocessingml.document"/>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1"/>
  </p:sldMasterIdLst>
  <p:notesMasterIdLst>
    <p:notesMasterId r:id="rId47"/>
  </p:notesMasterIdLst>
  <p:handoutMasterIdLst>
    <p:handoutMasterId r:id="rId48"/>
  </p:handoutMasterIdLst>
  <p:sldIdLst>
    <p:sldId id="256" r:id="rId2"/>
    <p:sldId id="315" r:id="rId3"/>
    <p:sldId id="340" r:id="rId4"/>
    <p:sldId id="257" r:id="rId5"/>
    <p:sldId id="328" r:id="rId6"/>
    <p:sldId id="306" r:id="rId7"/>
    <p:sldId id="319" r:id="rId8"/>
    <p:sldId id="320" r:id="rId9"/>
    <p:sldId id="317" r:id="rId10"/>
    <p:sldId id="321" r:id="rId11"/>
    <p:sldId id="322" r:id="rId12"/>
    <p:sldId id="323" r:id="rId13"/>
    <p:sldId id="259" r:id="rId14"/>
    <p:sldId id="324" r:id="rId15"/>
    <p:sldId id="325" r:id="rId16"/>
    <p:sldId id="326" r:id="rId17"/>
    <p:sldId id="304" r:id="rId18"/>
    <p:sldId id="309" r:id="rId19"/>
    <p:sldId id="260" r:id="rId20"/>
    <p:sldId id="261" r:id="rId21"/>
    <p:sldId id="262" r:id="rId22"/>
    <p:sldId id="271" r:id="rId23"/>
    <p:sldId id="274" r:id="rId24"/>
    <p:sldId id="289" r:id="rId25"/>
    <p:sldId id="290" r:id="rId26"/>
    <p:sldId id="291" r:id="rId27"/>
    <p:sldId id="292" r:id="rId28"/>
    <p:sldId id="293" r:id="rId29"/>
    <p:sldId id="294" r:id="rId30"/>
    <p:sldId id="301" r:id="rId31"/>
    <p:sldId id="286" r:id="rId32"/>
    <p:sldId id="331" r:id="rId33"/>
    <p:sldId id="287" r:id="rId34"/>
    <p:sldId id="329" r:id="rId35"/>
    <p:sldId id="330" r:id="rId36"/>
    <p:sldId id="339" r:id="rId37"/>
    <p:sldId id="332" r:id="rId38"/>
    <p:sldId id="338" r:id="rId39"/>
    <p:sldId id="258" r:id="rId40"/>
    <p:sldId id="336" r:id="rId41"/>
    <p:sldId id="333" r:id="rId42"/>
    <p:sldId id="335" r:id="rId43"/>
    <p:sldId id="334" r:id="rId44"/>
    <p:sldId id="281" r:id="rId45"/>
    <p:sldId id="302" r:id="rId4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4304E"/>
    <a:srgbClr val="263755"/>
    <a:srgbClr val="3B536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67DCA6-711A-4CDB-AA30-AFE5F9854198}" v="288" dt="2019-11-19T08:38:22.0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581" autoAdjust="0"/>
    <p:restoredTop sz="83740" autoAdjust="0"/>
  </p:normalViewPr>
  <p:slideViewPr>
    <p:cSldViewPr snapToGrid="0" snapToObjects="1">
      <p:cViewPr varScale="1">
        <p:scale>
          <a:sx n="127" d="100"/>
          <a:sy n="127" d="100"/>
        </p:scale>
        <p:origin x="762" y="90"/>
      </p:cViewPr>
      <p:guideLst>
        <p:guide orient="horz" pos="1620"/>
        <p:guide pos="2880"/>
      </p:guideLst>
    </p:cSldViewPr>
  </p:slideViewPr>
  <p:notesTextViewPr>
    <p:cViewPr>
      <p:scale>
        <a:sx n="3" d="2"/>
        <a:sy n="3" d="2"/>
      </p:scale>
      <p:origin x="0" y="0"/>
    </p:cViewPr>
  </p:notesTextViewPr>
  <p:notesViewPr>
    <p:cSldViewPr snapToGrid="0" snapToObjects="1">
      <p:cViewPr varScale="1">
        <p:scale>
          <a:sx n="88" d="100"/>
          <a:sy n="88" d="100"/>
        </p:scale>
        <p:origin x="3822"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hn Moss" userId="68d24264-8ab7-4f5d-9424-3245e443458e" providerId="ADAL" clId="{3767DCA6-711A-4CDB-AA30-AFE5F9854198}"/>
    <pc:docChg chg="undo custSel mod addSld delSld modSld sldOrd">
      <pc:chgData name="John Moss" userId="68d24264-8ab7-4f5d-9424-3245e443458e" providerId="ADAL" clId="{3767DCA6-711A-4CDB-AA30-AFE5F9854198}" dt="2019-11-19T08:38:22.085" v="1549"/>
      <pc:docMkLst>
        <pc:docMk/>
      </pc:docMkLst>
      <pc:sldChg chg="delSp modSp add setBg modAnim delDesignElem">
        <pc:chgData name="John Moss" userId="68d24264-8ab7-4f5d-9424-3245e443458e" providerId="ADAL" clId="{3767DCA6-711A-4CDB-AA30-AFE5F9854198}" dt="2019-11-18T21:54:53.016" v="1144" actId="14100"/>
        <pc:sldMkLst>
          <pc:docMk/>
          <pc:sldMk cId="2004695661" sldId="258"/>
        </pc:sldMkLst>
        <pc:spChg chg="del">
          <ac:chgData name="John Moss" userId="68d24264-8ab7-4f5d-9424-3245e443458e" providerId="ADAL" clId="{3767DCA6-711A-4CDB-AA30-AFE5F9854198}" dt="2019-11-18T12:30:33.403" v="596"/>
          <ac:spMkLst>
            <pc:docMk/>
            <pc:sldMk cId="2004695661" sldId="258"/>
            <ac:spMk id="19" creationId="{EA67B5B4-3A24-436E-B663-1B2EBFF8A0CD}"/>
          </ac:spMkLst>
        </pc:spChg>
        <pc:spChg chg="del">
          <ac:chgData name="John Moss" userId="68d24264-8ab7-4f5d-9424-3245e443458e" providerId="ADAL" clId="{3767DCA6-711A-4CDB-AA30-AFE5F9854198}" dt="2019-11-18T12:30:33.403" v="596"/>
          <ac:spMkLst>
            <pc:docMk/>
            <pc:sldMk cId="2004695661" sldId="258"/>
            <ac:spMk id="20" creationId="{987FDF89-C993-41F4-A1B8-DBAFF16008A9}"/>
          </ac:spMkLst>
        </pc:spChg>
        <pc:spChg chg="del">
          <ac:chgData name="John Moss" userId="68d24264-8ab7-4f5d-9424-3245e443458e" providerId="ADAL" clId="{3767DCA6-711A-4CDB-AA30-AFE5F9854198}" dt="2019-11-18T12:30:33.403" v="596"/>
          <ac:spMkLst>
            <pc:docMk/>
            <pc:sldMk cId="2004695661" sldId="258"/>
            <ac:spMk id="21" creationId="{64E585EA-75FD-4025-8270-F66A58A15CDA}"/>
          </ac:spMkLst>
        </pc:spChg>
        <pc:spChg chg="mod">
          <ac:chgData name="John Moss" userId="68d24264-8ab7-4f5d-9424-3245e443458e" providerId="ADAL" clId="{3767DCA6-711A-4CDB-AA30-AFE5F9854198}" dt="2019-11-18T21:32:14.644" v="1098" actId="20577"/>
          <ac:spMkLst>
            <pc:docMk/>
            <pc:sldMk cId="2004695661" sldId="258"/>
            <ac:spMk id="25" creationId="{2A246DC7-8DB1-4ECB-B661-1B467E8A4FE4}"/>
          </ac:spMkLst>
        </pc:spChg>
        <pc:spChg chg="mod">
          <ac:chgData name="John Moss" userId="68d24264-8ab7-4f5d-9424-3245e443458e" providerId="ADAL" clId="{3767DCA6-711A-4CDB-AA30-AFE5F9854198}" dt="2019-11-18T21:41:13.764" v="1137" actId="20577"/>
          <ac:spMkLst>
            <pc:docMk/>
            <pc:sldMk cId="2004695661" sldId="258"/>
            <ac:spMk id="26" creationId="{19FD4642-7D6F-42D3-9E68-B0BAA6BDB0CB}"/>
          </ac:spMkLst>
        </pc:spChg>
        <pc:spChg chg="mod">
          <ac:chgData name="John Moss" userId="68d24264-8ab7-4f5d-9424-3245e443458e" providerId="ADAL" clId="{3767DCA6-711A-4CDB-AA30-AFE5F9854198}" dt="2019-11-18T21:41:21.459" v="1138" actId="20577"/>
          <ac:spMkLst>
            <pc:docMk/>
            <pc:sldMk cId="2004695661" sldId="258"/>
            <ac:spMk id="29" creationId="{DC06D606-40B9-404C-B1C3-120C9DD11367}"/>
          </ac:spMkLst>
        </pc:spChg>
        <pc:spChg chg="mod">
          <ac:chgData name="John Moss" userId="68d24264-8ab7-4f5d-9424-3245e443458e" providerId="ADAL" clId="{3767DCA6-711A-4CDB-AA30-AFE5F9854198}" dt="2019-11-18T12:32:55.413" v="608" actId="1076"/>
          <ac:spMkLst>
            <pc:docMk/>
            <pc:sldMk cId="2004695661" sldId="258"/>
            <ac:spMk id="30" creationId="{34DE3B4E-FDDE-49CE-8C37-88FC5125903B}"/>
          </ac:spMkLst>
        </pc:spChg>
        <pc:spChg chg="mod">
          <ac:chgData name="John Moss" userId="68d24264-8ab7-4f5d-9424-3245e443458e" providerId="ADAL" clId="{3767DCA6-711A-4CDB-AA30-AFE5F9854198}" dt="2019-11-18T21:54:49.804" v="1143" actId="14100"/>
          <ac:spMkLst>
            <pc:docMk/>
            <pc:sldMk cId="2004695661" sldId="258"/>
            <ac:spMk id="34" creationId="{9BA52730-D5FE-4EF0-9B91-7D810DBDF76B}"/>
          </ac:spMkLst>
        </pc:spChg>
        <pc:spChg chg="mod">
          <ac:chgData name="John Moss" userId="68d24264-8ab7-4f5d-9424-3245e443458e" providerId="ADAL" clId="{3767DCA6-711A-4CDB-AA30-AFE5F9854198}" dt="2019-11-18T21:54:53.016" v="1144" actId="14100"/>
          <ac:spMkLst>
            <pc:docMk/>
            <pc:sldMk cId="2004695661" sldId="258"/>
            <ac:spMk id="35" creationId="{35AC4476-A536-4BB4-A23D-1EC168E9CA82}"/>
          </ac:spMkLst>
        </pc:spChg>
      </pc:sldChg>
      <pc:sldChg chg="modSp">
        <pc:chgData name="John Moss" userId="68d24264-8ab7-4f5d-9424-3245e443458e" providerId="ADAL" clId="{3767DCA6-711A-4CDB-AA30-AFE5F9854198}" dt="2019-11-18T12:09:44.769" v="538" actId="207"/>
        <pc:sldMkLst>
          <pc:docMk/>
          <pc:sldMk cId="2095957890" sldId="259"/>
        </pc:sldMkLst>
        <pc:spChg chg="mod">
          <ac:chgData name="John Moss" userId="68d24264-8ab7-4f5d-9424-3245e443458e" providerId="ADAL" clId="{3767DCA6-711A-4CDB-AA30-AFE5F9854198}" dt="2019-11-18T12:09:44.769" v="538" actId="207"/>
          <ac:spMkLst>
            <pc:docMk/>
            <pc:sldMk cId="2095957890" sldId="259"/>
            <ac:spMk id="72709" creationId="{00000000-0000-0000-0000-000000000000}"/>
          </ac:spMkLst>
        </pc:spChg>
      </pc:sldChg>
      <pc:sldChg chg="modSp">
        <pc:chgData name="John Moss" userId="68d24264-8ab7-4f5d-9424-3245e443458e" providerId="ADAL" clId="{3767DCA6-711A-4CDB-AA30-AFE5F9854198}" dt="2019-11-18T21:21:33.925" v="1086" actId="5793"/>
        <pc:sldMkLst>
          <pc:docMk/>
          <pc:sldMk cId="3249037033" sldId="262"/>
        </pc:sldMkLst>
        <pc:spChg chg="mod">
          <ac:chgData name="John Moss" userId="68d24264-8ab7-4f5d-9424-3245e443458e" providerId="ADAL" clId="{3767DCA6-711A-4CDB-AA30-AFE5F9854198}" dt="2019-11-18T21:21:33.925" v="1086" actId="5793"/>
          <ac:spMkLst>
            <pc:docMk/>
            <pc:sldMk cId="3249037033" sldId="262"/>
            <ac:spMk id="105475" creationId="{00000000-0000-0000-0000-000000000000}"/>
          </ac:spMkLst>
        </pc:spChg>
      </pc:sldChg>
      <pc:sldChg chg="del">
        <pc:chgData name="John Moss" userId="68d24264-8ab7-4f5d-9424-3245e443458e" providerId="ADAL" clId="{3767DCA6-711A-4CDB-AA30-AFE5F9854198}" dt="2019-11-18T12:14:39.440" v="563" actId="47"/>
        <pc:sldMkLst>
          <pc:docMk/>
          <pc:sldMk cId="3724763146" sldId="270"/>
        </pc:sldMkLst>
      </pc:sldChg>
      <pc:sldChg chg="modSp modAnim">
        <pc:chgData name="John Moss" userId="68d24264-8ab7-4f5d-9424-3245e443458e" providerId="ADAL" clId="{3767DCA6-711A-4CDB-AA30-AFE5F9854198}" dt="2019-11-18T21:21:48.775" v="1089" actId="20577"/>
        <pc:sldMkLst>
          <pc:docMk/>
          <pc:sldMk cId="2541502102" sldId="271"/>
        </pc:sldMkLst>
        <pc:spChg chg="mod">
          <ac:chgData name="John Moss" userId="68d24264-8ab7-4f5d-9424-3245e443458e" providerId="ADAL" clId="{3767DCA6-711A-4CDB-AA30-AFE5F9854198}" dt="2019-11-18T21:21:48.775" v="1089" actId="20577"/>
          <ac:spMkLst>
            <pc:docMk/>
            <pc:sldMk cId="2541502102" sldId="271"/>
            <ac:spMk id="67587" creationId="{00000000-0000-0000-0000-000000000000}"/>
          </ac:spMkLst>
        </pc:spChg>
      </pc:sldChg>
      <pc:sldChg chg="del">
        <pc:chgData name="John Moss" userId="68d24264-8ab7-4f5d-9424-3245e443458e" providerId="ADAL" clId="{3767DCA6-711A-4CDB-AA30-AFE5F9854198}" dt="2019-11-18T21:22:12.514" v="1090" actId="47"/>
        <pc:sldMkLst>
          <pc:docMk/>
          <pc:sldMk cId="1927610185" sldId="272"/>
        </pc:sldMkLst>
      </pc:sldChg>
      <pc:sldChg chg="modSp">
        <pc:chgData name="John Moss" userId="68d24264-8ab7-4f5d-9424-3245e443458e" providerId="ADAL" clId="{3767DCA6-711A-4CDB-AA30-AFE5F9854198}" dt="2019-11-19T08:34:00.495" v="1499" actId="33524"/>
        <pc:sldMkLst>
          <pc:docMk/>
          <pc:sldMk cId="3624088339" sldId="281"/>
        </pc:sldMkLst>
        <pc:spChg chg="mod">
          <ac:chgData name="John Moss" userId="68d24264-8ab7-4f5d-9424-3245e443458e" providerId="ADAL" clId="{3767DCA6-711A-4CDB-AA30-AFE5F9854198}" dt="2019-11-19T08:34:00.495" v="1499" actId="33524"/>
          <ac:spMkLst>
            <pc:docMk/>
            <pc:sldMk cId="3624088339" sldId="281"/>
            <ac:spMk id="19459" creationId="{00000000-0000-0000-0000-000000000000}"/>
          </ac:spMkLst>
        </pc:spChg>
      </pc:sldChg>
      <pc:sldChg chg="del">
        <pc:chgData name="John Moss" userId="68d24264-8ab7-4f5d-9424-3245e443458e" providerId="ADAL" clId="{3767DCA6-711A-4CDB-AA30-AFE5F9854198}" dt="2019-11-18T12:15:26.080" v="564" actId="47"/>
        <pc:sldMkLst>
          <pc:docMk/>
          <pc:sldMk cId="1989199758" sldId="283"/>
        </pc:sldMkLst>
      </pc:sldChg>
      <pc:sldChg chg="modSp">
        <pc:chgData name="John Moss" userId="68d24264-8ab7-4f5d-9424-3245e443458e" providerId="ADAL" clId="{3767DCA6-711A-4CDB-AA30-AFE5F9854198}" dt="2019-11-19T08:37:21.621" v="1546" actId="20577"/>
        <pc:sldMkLst>
          <pc:docMk/>
          <pc:sldMk cId="1608219408" sldId="286"/>
        </pc:sldMkLst>
        <pc:spChg chg="mod">
          <ac:chgData name="John Moss" userId="68d24264-8ab7-4f5d-9424-3245e443458e" providerId="ADAL" clId="{3767DCA6-711A-4CDB-AA30-AFE5F9854198}" dt="2019-11-19T08:37:21.621" v="1546" actId="20577"/>
          <ac:spMkLst>
            <pc:docMk/>
            <pc:sldMk cId="1608219408" sldId="286"/>
            <ac:spMk id="2" creationId="{00000000-0000-0000-0000-000000000000}"/>
          </ac:spMkLst>
        </pc:spChg>
      </pc:sldChg>
      <pc:sldChg chg="modSp">
        <pc:chgData name="John Moss" userId="68d24264-8ab7-4f5d-9424-3245e443458e" providerId="ADAL" clId="{3767DCA6-711A-4CDB-AA30-AFE5F9854198}" dt="2019-11-18T13:26:01.086" v="687" actId="20577"/>
        <pc:sldMkLst>
          <pc:docMk/>
          <pc:sldMk cId="4158417010" sldId="287"/>
        </pc:sldMkLst>
        <pc:spChg chg="mod">
          <ac:chgData name="John Moss" userId="68d24264-8ab7-4f5d-9424-3245e443458e" providerId="ADAL" clId="{3767DCA6-711A-4CDB-AA30-AFE5F9854198}" dt="2019-11-18T13:26:01.086" v="687" actId="20577"/>
          <ac:spMkLst>
            <pc:docMk/>
            <pc:sldMk cId="4158417010" sldId="287"/>
            <ac:spMk id="2" creationId="{00000000-0000-0000-0000-000000000000}"/>
          </ac:spMkLst>
        </pc:spChg>
      </pc:sldChg>
      <pc:sldChg chg="modSp">
        <pc:chgData name="John Moss" userId="68d24264-8ab7-4f5d-9424-3245e443458e" providerId="ADAL" clId="{3767DCA6-711A-4CDB-AA30-AFE5F9854198}" dt="2019-11-18T15:03:38.964" v="1049" actId="20577"/>
        <pc:sldMkLst>
          <pc:docMk/>
          <pc:sldMk cId="3606335306" sldId="294"/>
        </pc:sldMkLst>
        <pc:spChg chg="mod">
          <ac:chgData name="John Moss" userId="68d24264-8ab7-4f5d-9424-3245e443458e" providerId="ADAL" clId="{3767DCA6-711A-4CDB-AA30-AFE5F9854198}" dt="2019-11-18T15:03:38.964" v="1049" actId="20577"/>
          <ac:spMkLst>
            <pc:docMk/>
            <pc:sldMk cId="3606335306" sldId="294"/>
            <ac:spMk id="3" creationId="{00000000-0000-0000-0000-000000000000}"/>
          </ac:spMkLst>
        </pc:spChg>
        <pc:graphicFrameChg chg="modGraphic">
          <ac:chgData name="John Moss" userId="68d24264-8ab7-4f5d-9424-3245e443458e" providerId="ADAL" clId="{3767DCA6-711A-4CDB-AA30-AFE5F9854198}" dt="2019-11-18T15:03:30.531" v="1046" actId="20577"/>
          <ac:graphicFrameMkLst>
            <pc:docMk/>
            <pc:sldMk cId="3606335306" sldId="294"/>
            <ac:graphicFrameMk id="4" creationId="{00000000-0000-0000-0000-000000000000}"/>
          </ac:graphicFrameMkLst>
        </pc:graphicFrameChg>
      </pc:sldChg>
      <pc:sldChg chg="modSp">
        <pc:chgData name="John Moss" userId="68d24264-8ab7-4f5d-9424-3245e443458e" providerId="ADAL" clId="{3767DCA6-711A-4CDB-AA30-AFE5F9854198}" dt="2019-11-18T21:20:24.369" v="1070" actId="14100"/>
        <pc:sldMkLst>
          <pc:docMk/>
          <pc:sldMk cId="259020082" sldId="304"/>
        </pc:sldMkLst>
        <pc:spChg chg="mod">
          <ac:chgData name="John Moss" userId="68d24264-8ab7-4f5d-9424-3245e443458e" providerId="ADAL" clId="{3767DCA6-711A-4CDB-AA30-AFE5F9854198}" dt="2019-11-18T21:20:24.369" v="1070" actId="14100"/>
          <ac:spMkLst>
            <pc:docMk/>
            <pc:sldMk cId="259020082" sldId="304"/>
            <ac:spMk id="3" creationId="{00000000-0000-0000-0000-000000000000}"/>
          </ac:spMkLst>
        </pc:spChg>
      </pc:sldChg>
      <pc:sldChg chg="modSp">
        <pc:chgData name="John Moss" userId="68d24264-8ab7-4f5d-9424-3245e443458e" providerId="ADAL" clId="{3767DCA6-711A-4CDB-AA30-AFE5F9854198}" dt="2019-11-18T13:47:36.270" v="696" actId="207"/>
        <pc:sldMkLst>
          <pc:docMk/>
          <pc:sldMk cId="1719856267" sldId="309"/>
        </pc:sldMkLst>
        <pc:spChg chg="mod">
          <ac:chgData name="John Moss" userId="68d24264-8ab7-4f5d-9424-3245e443458e" providerId="ADAL" clId="{3767DCA6-711A-4CDB-AA30-AFE5F9854198}" dt="2019-11-18T13:47:36.270" v="696" actId="207"/>
          <ac:spMkLst>
            <pc:docMk/>
            <pc:sldMk cId="1719856267" sldId="309"/>
            <ac:spMk id="3" creationId="{00000000-0000-0000-0000-000000000000}"/>
          </ac:spMkLst>
        </pc:spChg>
      </pc:sldChg>
      <pc:sldChg chg="addSp delSp modSp mod ord setBg delAnim modAnim setClrOvrMap">
        <pc:chgData name="John Moss" userId="68d24264-8ab7-4f5d-9424-3245e443458e" providerId="ADAL" clId="{3767DCA6-711A-4CDB-AA30-AFE5F9854198}" dt="2019-11-18T14:55:36.052" v="1006"/>
        <pc:sldMkLst>
          <pc:docMk/>
          <pc:sldMk cId="1577552838" sldId="315"/>
        </pc:sldMkLst>
        <pc:spChg chg="mod">
          <ac:chgData name="John Moss" userId="68d24264-8ab7-4f5d-9424-3245e443458e" providerId="ADAL" clId="{3767DCA6-711A-4CDB-AA30-AFE5F9854198}" dt="2019-11-18T11:10:08.825" v="372" actId="120"/>
          <ac:spMkLst>
            <pc:docMk/>
            <pc:sldMk cId="1577552838" sldId="315"/>
            <ac:spMk id="2" creationId="{3DCACD19-4680-49AA-A63C-52F8E01BB91E}"/>
          </ac:spMkLst>
        </pc:spChg>
        <pc:spChg chg="mod">
          <ac:chgData name="John Moss" userId="68d24264-8ab7-4f5d-9424-3245e443458e" providerId="ADAL" clId="{3767DCA6-711A-4CDB-AA30-AFE5F9854198}" dt="2019-11-18T14:12:50.418" v="760" actId="20577"/>
          <ac:spMkLst>
            <pc:docMk/>
            <pc:sldMk cId="1577552838" sldId="315"/>
            <ac:spMk id="3" creationId="{3F685E10-17B9-4FC5-8DFA-31DB7F4AF30F}"/>
          </ac:spMkLst>
        </pc:spChg>
        <pc:spChg chg="mod ord">
          <ac:chgData name="John Moss" userId="68d24264-8ab7-4f5d-9424-3245e443458e" providerId="ADAL" clId="{3767DCA6-711A-4CDB-AA30-AFE5F9854198}" dt="2019-11-18T11:09:48.584" v="353" actId="26606"/>
          <ac:spMkLst>
            <pc:docMk/>
            <pc:sldMk cId="1577552838" sldId="315"/>
            <ac:spMk id="4" creationId="{771939C0-6D65-42EF-85B3-1E0653D0F35E}"/>
          </ac:spMkLst>
        </pc:spChg>
        <pc:spChg chg="del">
          <ac:chgData name="John Moss" userId="68d24264-8ab7-4f5d-9424-3245e443458e" providerId="ADAL" clId="{3767DCA6-711A-4CDB-AA30-AFE5F9854198}" dt="2019-11-18T11:06:10.759" v="1" actId="478"/>
          <ac:spMkLst>
            <pc:docMk/>
            <pc:sldMk cId="1577552838" sldId="315"/>
            <ac:spMk id="8" creationId="{0443E132-F3B8-47F3-87BF-8BE9AE4A112D}"/>
          </ac:spMkLst>
        </pc:spChg>
        <pc:spChg chg="del">
          <ac:chgData name="John Moss" userId="68d24264-8ab7-4f5d-9424-3245e443458e" providerId="ADAL" clId="{3767DCA6-711A-4CDB-AA30-AFE5F9854198}" dt="2019-11-18T11:06:13.897" v="3" actId="478"/>
          <ac:spMkLst>
            <pc:docMk/>
            <pc:sldMk cId="1577552838" sldId="315"/>
            <ac:spMk id="9" creationId="{DD37E0DA-6F80-4D72-ACA5-F52866AC96A1}"/>
          </ac:spMkLst>
        </pc:spChg>
        <pc:spChg chg="add">
          <ac:chgData name="John Moss" userId="68d24264-8ab7-4f5d-9424-3245e443458e" providerId="ADAL" clId="{3767DCA6-711A-4CDB-AA30-AFE5F9854198}" dt="2019-11-18T11:09:48.584" v="353" actId="26606"/>
          <ac:spMkLst>
            <pc:docMk/>
            <pc:sldMk cId="1577552838" sldId="315"/>
            <ac:spMk id="71" creationId="{9F5EF35B-201C-44F0-B571-2B74F952707D}"/>
          </ac:spMkLst>
        </pc:spChg>
        <pc:spChg chg="add">
          <ac:chgData name="John Moss" userId="68d24264-8ab7-4f5d-9424-3245e443458e" providerId="ADAL" clId="{3767DCA6-711A-4CDB-AA30-AFE5F9854198}" dt="2019-11-18T11:09:48.584" v="353" actId="26606"/>
          <ac:spMkLst>
            <pc:docMk/>
            <pc:sldMk cId="1577552838" sldId="315"/>
            <ac:spMk id="73" creationId="{4BF33555-1B12-49B5-BADE-CEAB32216861}"/>
          </ac:spMkLst>
        </pc:spChg>
        <pc:picChg chg="del">
          <ac:chgData name="John Moss" userId="68d24264-8ab7-4f5d-9424-3245e443458e" providerId="ADAL" clId="{3767DCA6-711A-4CDB-AA30-AFE5F9854198}" dt="2019-11-18T11:06:11.380" v="2" actId="478"/>
          <ac:picMkLst>
            <pc:docMk/>
            <pc:sldMk cId="1577552838" sldId="315"/>
            <ac:picMk id="7" creationId="{E5EE7DB5-3E2A-41F9-BEE8-A1FF89E86B98}"/>
          </ac:picMkLst>
        </pc:picChg>
        <pc:picChg chg="del">
          <ac:chgData name="John Moss" userId="68d24264-8ab7-4f5d-9424-3245e443458e" providerId="ADAL" clId="{3767DCA6-711A-4CDB-AA30-AFE5F9854198}" dt="2019-11-18T11:06:14.348" v="4" actId="478"/>
          <ac:picMkLst>
            <pc:docMk/>
            <pc:sldMk cId="1577552838" sldId="315"/>
            <ac:picMk id="10" creationId="{CA1D21A9-3714-4985-B1F8-504B0A3C237B}"/>
          </ac:picMkLst>
        </pc:picChg>
        <pc:picChg chg="add mod">
          <ac:chgData name="John Moss" userId="68d24264-8ab7-4f5d-9424-3245e443458e" providerId="ADAL" clId="{3767DCA6-711A-4CDB-AA30-AFE5F9854198}" dt="2019-11-18T11:09:55.758" v="355" actId="14100"/>
          <ac:picMkLst>
            <pc:docMk/>
            <pc:sldMk cId="1577552838" sldId="315"/>
            <ac:picMk id="3074" creationId="{AE4ABAA6-C783-4E26-85D4-AAC7B242FAD6}"/>
          </ac:picMkLst>
        </pc:picChg>
      </pc:sldChg>
      <pc:sldChg chg="modSp">
        <pc:chgData name="John Moss" userId="68d24264-8ab7-4f5d-9424-3245e443458e" providerId="ADAL" clId="{3767DCA6-711A-4CDB-AA30-AFE5F9854198}" dt="2019-11-19T08:09:29.786" v="1475" actId="5793"/>
        <pc:sldMkLst>
          <pc:docMk/>
          <pc:sldMk cId="1663509169" sldId="317"/>
        </pc:sldMkLst>
        <pc:spChg chg="mod">
          <ac:chgData name="John Moss" userId="68d24264-8ab7-4f5d-9424-3245e443458e" providerId="ADAL" clId="{3767DCA6-711A-4CDB-AA30-AFE5F9854198}" dt="2019-11-19T08:09:29.786" v="1475" actId="5793"/>
          <ac:spMkLst>
            <pc:docMk/>
            <pc:sldMk cId="1663509169" sldId="317"/>
            <ac:spMk id="72709" creationId="{00000000-0000-0000-0000-000000000000}"/>
          </ac:spMkLst>
        </pc:spChg>
      </pc:sldChg>
      <pc:sldChg chg="modSp">
        <pc:chgData name="John Moss" userId="68d24264-8ab7-4f5d-9424-3245e443458e" providerId="ADAL" clId="{3767DCA6-711A-4CDB-AA30-AFE5F9854198}" dt="2019-11-19T08:09:18.041" v="1469" actId="20577"/>
        <pc:sldMkLst>
          <pc:docMk/>
          <pc:sldMk cId="970546470" sldId="320"/>
        </pc:sldMkLst>
        <pc:spChg chg="mod">
          <ac:chgData name="John Moss" userId="68d24264-8ab7-4f5d-9424-3245e443458e" providerId="ADAL" clId="{3767DCA6-711A-4CDB-AA30-AFE5F9854198}" dt="2019-11-19T08:09:18.041" v="1469" actId="20577"/>
          <ac:spMkLst>
            <pc:docMk/>
            <pc:sldMk cId="970546470" sldId="320"/>
            <ac:spMk id="72709" creationId="{00000000-0000-0000-0000-000000000000}"/>
          </ac:spMkLst>
        </pc:spChg>
      </pc:sldChg>
      <pc:sldChg chg="modSp">
        <pc:chgData name="John Moss" userId="68d24264-8ab7-4f5d-9424-3245e443458e" providerId="ADAL" clId="{3767DCA6-711A-4CDB-AA30-AFE5F9854198}" dt="2019-11-18T21:57:36.012" v="1173" actId="5793"/>
        <pc:sldMkLst>
          <pc:docMk/>
          <pc:sldMk cId="2165506953" sldId="321"/>
        </pc:sldMkLst>
        <pc:spChg chg="mod">
          <ac:chgData name="John Moss" userId="68d24264-8ab7-4f5d-9424-3245e443458e" providerId="ADAL" clId="{3767DCA6-711A-4CDB-AA30-AFE5F9854198}" dt="2019-11-18T21:57:36.012" v="1173" actId="5793"/>
          <ac:spMkLst>
            <pc:docMk/>
            <pc:sldMk cId="2165506953" sldId="321"/>
            <ac:spMk id="72709" creationId="{00000000-0000-0000-0000-000000000000}"/>
          </ac:spMkLst>
        </pc:spChg>
      </pc:sldChg>
      <pc:sldChg chg="addSp modSp mod setBg setClrOvrMap">
        <pc:chgData name="John Moss" userId="68d24264-8ab7-4f5d-9424-3245e443458e" providerId="ADAL" clId="{3767DCA6-711A-4CDB-AA30-AFE5F9854198}" dt="2019-11-18T22:32:38.274" v="1468" actId="122"/>
        <pc:sldMkLst>
          <pc:docMk/>
          <pc:sldMk cId="586336584" sldId="323"/>
        </pc:sldMkLst>
        <pc:spChg chg="add">
          <ac:chgData name="John Moss" userId="68d24264-8ab7-4f5d-9424-3245e443458e" providerId="ADAL" clId="{3767DCA6-711A-4CDB-AA30-AFE5F9854198}" dt="2019-11-18T22:31:12.501" v="1175" actId="26606"/>
          <ac:spMkLst>
            <pc:docMk/>
            <pc:sldMk cId="586336584" sldId="323"/>
            <ac:spMk id="74" creationId="{9A457F22-2034-4200-B6E4-5B8372AAC226}"/>
          </ac:spMkLst>
        </pc:spChg>
        <pc:spChg chg="add">
          <ac:chgData name="John Moss" userId="68d24264-8ab7-4f5d-9424-3245e443458e" providerId="ADAL" clId="{3767DCA6-711A-4CDB-AA30-AFE5F9854198}" dt="2019-11-18T22:31:12.501" v="1175" actId="26606"/>
          <ac:spMkLst>
            <pc:docMk/>
            <pc:sldMk cId="586336584" sldId="323"/>
            <ac:spMk id="76" creationId="{A9DA7986-F4F5-4F92-94A3-343B2D72001D}"/>
          </ac:spMkLst>
        </pc:spChg>
        <pc:spChg chg="add">
          <ac:chgData name="John Moss" userId="68d24264-8ab7-4f5d-9424-3245e443458e" providerId="ADAL" clId="{3767DCA6-711A-4CDB-AA30-AFE5F9854198}" dt="2019-11-18T22:31:12.501" v="1175" actId="26606"/>
          <ac:spMkLst>
            <pc:docMk/>
            <pc:sldMk cId="586336584" sldId="323"/>
            <ac:spMk id="78" creationId="{428E76FD-76EE-4DE6-BBA4-EEA6E4B98CD0}"/>
          </ac:spMkLst>
        </pc:spChg>
        <pc:spChg chg="mod">
          <ac:chgData name="John Moss" userId="68d24264-8ab7-4f5d-9424-3245e443458e" providerId="ADAL" clId="{3767DCA6-711A-4CDB-AA30-AFE5F9854198}" dt="2019-11-18T22:32:38.274" v="1468" actId="122"/>
          <ac:spMkLst>
            <pc:docMk/>
            <pc:sldMk cId="586336584" sldId="323"/>
            <ac:spMk id="72708" creationId="{00000000-0000-0000-0000-000000000000}"/>
          </ac:spMkLst>
        </pc:spChg>
        <pc:spChg chg="mod">
          <ac:chgData name="John Moss" userId="68d24264-8ab7-4f5d-9424-3245e443458e" providerId="ADAL" clId="{3767DCA6-711A-4CDB-AA30-AFE5F9854198}" dt="2019-11-18T22:32:23.378" v="1467" actId="27636"/>
          <ac:spMkLst>
            <pc:docMk/>
            <pc:sldMk cId="586336584" sldId="323"/>
            <ac:spMk id="72709" creationId="{00000000-0000-0000-0000-000000000000}"/>
          </ac:spMkLst>
        </pc:spChg>
        <pc:picChg chg="add mod">
          <ac:chgData name="John Moss" userId="68d24264-8ab7-4f5d-9424-3245e443458e" providerId="ADAL" clId="{3767DCA6-711A-4CDB-AA30-AFE5F9854198}" dt="2019-11-18T22:31:12.501" v="1175" actId="26606"/>
          <ac:picMkLst>
            <pc:docMk/>
            <pc:sldMk cId="586336584" sldId="323"/>
            <ac:picMk id="2" creationId="{A9D23E3F-AE72-4C86-81EA-8CA53CF0832F}"/>
          </ac:picMkLst>
        </pc:picChg>
      </pc:sldChg>
      <pc:sldChg chg="modSp">
        <pc:chgData name="John Moss" userId="68d24264-8ab7-4f5d-9424-3245e443458e" providerId="ADAL" clId="{3767DCA6-711A-4CDB-AA30-AFE5F9854198}" dt="2019-11-19T08:10:28.735" v="1478" actId="20577"/>
        <pc:sldMkLst>
          <pc:docMk/>
          <pc:sldMk cId="837776026" sldId="325"/>
        </pc:sldMkLst>
        <pc:graphicFrameChg chg="mod">
          <ac:chgData name="John Moss" userId="68d24264-8ab7-4f5d-9424-3245e443458e" providerId="ADAL" clId="{3767DCA6-711A-4CDB-AA30-AFE5F9854198}" dt="2019-11-19T08:10:28.735" v="1478" actId="20577"/>
          <ac:graphicFrameMkLst>
            <pc:docMk/>
            <pc:sldMk cId="837776026" sldId="325"/>
            <ac:graphicFrameMk id="72711" creationId="{E66D6B5A-F116-457D-82AA-883B2C8998FA}"/>
          </ac:graphicFrameMkLst>
        </pc:graphicFrameChg>
      </pc:sldChg>
      <pc:sldChg chg="addSp delSp modSp mod setBg setClrOvrMap">
        <pc:chgData name="John Moss" userId="68d24264-8ab7-4f5d-9424-3245e443458e" providerId="ADAL" clId="{3767DCA6-711A-4CDB-AA30-AFE5F9854198}" dt="2019-11-18T13:47:17.517" v="695" actId="14100"/>
        <pc:sldMkLst>
          <pc:docMk/>
          <pc:sldMk cId="2277522448" sldId="326"/>
        </pc:sldMkLst>
        <pc:spChg chg="add del mod">
          <ac:chgData name="John Moss" userId="68d24264-8ab7-4f5d-9424-3245e443458e" providerId="ADAL" clId="{3767DCA6-711A-4CDB-AA30-AFE5F9854198}" dt="2019-11-18T12:11:32.271" v="546"/>
          <ac:spMkLst>
            <pc:docMk/>
            <pc:sldMk cId="2277522448" sldId="326"/>
            <ac:spMk id="3" creationId="{69020FCB-2959-4A81-9568-4EDF678F7B06}"/>
          </ac:spMkLst>
        </pc:spChg>
        <pc:spChg chg="add del">
          <ac:chgData name="John Moss" userId="68d24264-8ab7-4f5d-9424-3245e443458e" providerId="ADAL" clId="{3767DCA6-711A-4CDB-AA30-AFE5F9854198}" dt="2019-11-18T12:11:40.103" v="548"/>
          <ac:spMkLst>
            <pc:docMk/>
            <pc:sldMk cId="2277522448" sldId="326"/>
            <ac:spMk id="6" creationId="{40E3B615-7CBB-4ACC-861C-EA808D01709E}"/>
          </ac:spMkLst>
        </pc:spChg>
        <pc:spChg chg="add del">
          <ac:chgData name="John Moss" userId="68d24264-8ab7-4f5d-9424-3245e443458e" providerId="ADAL" clId="{3767DCA6-711A-4CDB-AA30-AFE5F9854198}" dt="2019-11-18T12:12:08.929" v="550"/>
          <ac:spMkLst>
            <pc:docMk/>
            <pc:sldMk cId="2277522448" sldId="326"/>
            <ac:spMk id="7" creationId="{F04139A1-C5AA-44B1-BB06-7918836E54C2}"/>
          </ac:spMkLst>
        </pc:spChg>
        <pc:spChg chg="add del">
          <ac:chgData name="John Moss" userId="68d24264-8ab7-4f5d-9424-3245e443458e" providerId="ADAL" clId="{3767DCA6-711A-4CDB-AA30-AFE5F9854198}" dt="2019-11-18T12:11:31.470" v="545" actId="26606"/>
          <ac:spMkLst>
            <pc:docMk/>
            <pc:sldMk cId="2277522448" sldId="326"/>
            <ac:spMk id="73" creationId="{5F9F5EB8-AB42-47FD-8F4A-176C0A4B1B0A}"/>
          </ac:spMkLst>
        </pc:spChg>
        <pc:spChg chg="add del">
          <ac:chgData name="John Moss" userId="68d24264-8ab7-4f5d-9424-3245e443458e" providerId="ADAL" clId="{3767DCA6-711A-4CDB-AA30-AFE5F9854198}" dt="2019-11-18T12:11:31.470" v="545" actId="26606"/>
          <ac:spMkLst>
            <pc:docMk/>
            <pc:sldMk cId="2277522448" sldId="326"/>
            <ac:spMk id="75" creationId="{4E59D7C1-6E25-48C3-B420-ED45FFDB7D1D}"/>
          </ac:spMkLst>
        </pc:spChg>
        <pc:spChg chg="add del">
          <ac:chgData name="John Moss" userId="68d24264-8ab7-4f5d-9424-3245e443458e" providerId="ADAL" clId="{3767DCA6-711A-4CDB-AA30-AFE5F9854198}" dt="2019-11-18T12:11:31.470" v="545" actId="26606"/>
          <ac:spMkLst>
            <pc:docMk/>
            <pc:sldMk cId="2277522448" sldId="326"/>
            <ac:spMk id="77" creationId="{6374EBE0-04D0-42B1-93D5-4FC7C9EBAD9D}"/>
          </ac:spMkLst>
        </pc:spChg>
        <pc:spChg chg="add del">
          <ac:chgData name="John Moss" userId="68d24264-8ab7-4f5d-9424-3245e443458e" providerId="ADAL" clId="{3767DCA6-711A-4CDB-AA30-AFE5F9854198}" dt="2019-11-18T12:11:31.470" v="545" actId="26606"/>
          <ac:spMkLst>
            <pc:docMk/>
            <pc:sldMk cId="2277522448" sldId="326"/>
            <ac:spMk id="79" creationId="{E1EAEB6D-60FF-455D-B8CC-2AC963CE0360}"/>
          </ac:spMkLst>
        </pc:spChg>
        <pc:spChg chg="mod">
          <ac:chgData name="John Moss" userId="68d24264-8ab7-4f5d-9424-3245e443458e" providerId="ADAL" clId="{3767DCA6-711A-4CDB-AA30-AFE5F9854198}" dt="2019-11-18T13:47:09.618" v="693" actId="26606"/>
          <ac:spMkLst>
            <pc:docMk/>
            <pc:sldMk cId="2277522448" sldId="326"/>
            <ac:spMk id="72708" creationId="{00000000-0000-0000-0000-000000000000}"/>
          </ac:spMkLst>
        </pc:spChg>
        <pc:spChg chg="add">
          <ac:chgData name="John Moss" userId="68d24264-8ab7-4f5d-9424-3245e443458e" providerId="ADAL" clId="{3767DCA6-711A-4CDB-AA30-AFE5F9854198}" dt="2019-11-18T13:47:09.618" v="693" actId="26606"/>
          <ac:spMkLst>
            <pc:docMk/>
            <pc:sldMk cId="2277522448" sldId="326"/>
            <ac:spMk id="72710" creationId="{5F9F5EB8-AB42-47FD-8F4A-176C0A4B1B0A}"/>
          </ac:spMkLst>
        </pc:spChg>
        <pc:spChg chg="add">
          <ac:chgData name="John Moss" userId="68d24264-8ab7-4f5d-9424-3245e443458e" providerId="ADAL" clId="{3767DCA6-711A-4CDB-AA30-AFE5F9854198}" dt="2019-11-18T13:47:09.618" v="693" actId="26606"/>
          <ac:spMkLst>
            <pc:docMk/>
            <pc:sldMk cId="2277522448" sldId="326"/>
            <ac:spMk id="72711" creationId="{8B3AE79A-6B95-44C3-B0A5-80E2F3E60606}"/>
          </ac:spMkLst>
        </pc:spChg>
        <pc:spChg chg="add">
          <ac:chgData name="John Moss" userId="68d24264-8ab7-4f5d-9424-3245e443458e" providerId="ADAL" clId="{3767DCA6-711A-4CDB-AA30-AFE5F9854198}" dt="2019-11-18T13:47:09.618" v="693" actId="26606"/>
          <ac:spMkLst>
            <pc:docMk/>
            <pc:sldMk cId="2277522448" sldId="326"/>
            <ac:spMk id="72712" creationId="{4A49FE10-080D-48D7-80FF-9A64D270AD87}"/>
          </ac:spMkLst>
        </pc:spChg>
        <pc:spChg chg="add">
          <ac:chgData name="John Moss" userId="68d24264-8ab7-4f5d-9424-3245e443458e" providerId="ADAL" clId="{3767DCA6-711A-4CDB-AA30-AFE5F9854198}" dt="2019-11-18T13:47:09.618" v="693" actId="26606"/>
          <ac:spMkLst>
            <pc:docMk/>
            <pc:sldMk cId="2277522448" sldId="326"/>
            <ac:spMk id="72713" creationId="{60A9E987-6859-4A62-922F-51B47D50D793}"/>
          </ac:spMkLst>
        </pc:spChg>
        <pc:graphicFrameChg chg="add del mod ord modGraphic">
          <ac:chgData name="John Moss" userId="68d24264-8ab7-4f5d-9424-3245e443458e" providerId="ADAL" clId="{3767DCA6-711A-4CDB-AA30-AFE5F9854198}" dt="2019-11-18T12:11:32.271" v="546"/>
          <ac:graphicFrameMkLst>
            <pc:docMk/>
            <pc:sldMk cId="2277522448" sldId="326"/>
            <ac:graphicFrameMk id="2" creationId="{29C37252-1E7D-4C5D-9C47-F6CCE83D5858}"/>
          </ac:graphicFrameMkLst>
        </pc:graphicFrameChg>
        <pc:graphicFrameChg chg="add del">
          <ac:chgData name="John Moss" userId="68d24264-8ab7-4f5d-9424-3245e443458e" providerId="ADAL" clId="{3767DCA6-711A-4CDB-AA30-AFE5F9854198}" dt="2019-11-18T12:11:40.103" v="548"/>
          <ac:graphicFrameMkLst>
            <pc:docMk/>
            <pc:sldMk cId="2277522448" sldId="326"/>
            <ac:graphicFrameMk id="5" creationId="{221822FA-849A-49C2-9EF4-D10526340BC9}"/>
          </ac:graphicFrameMkLst>
        </pc:graphicFrameChg>
        <pc:picChg chg="del">
          <ac:chgData name="John Moss" userId="68d24264-8ab7-4f5d-9424-3245e443458e" providerId="ADAL" clId="{3767DCA6-711A-4CDB-AA30-AFE5F9854198}" dt="2019-11-18T12:11:15.203" v="541" actId="478"/>
          <ac:picMkLst>
            <pc:docMk/>
            <pc:sldMk cId="2277522448" sldId="326"/>
            <ac:picMk id="4" creationId="{8E84B8B7-F755-495F-9877-BD503664C9CF}"/>
          </ac:picMkLst>
        </pc:picChg>
        <pc:picChg chg="add mod">
          <ac:chgData name="John Moss" userId="68d24264-8ab7-4f5d-9424-3245e443458e" providerId="ADAL" clId="{3767DCA6-711A-4CDB-AA30-AFE5F9854198}" dt="2019-11-18T13:47:17.517" v="695" actId="14100"/>
          <ac:picMkLst>
            <pc:docMk/>
            <pc:sldMk cId="2277522448" sldId="326"/>
            <ac:picMk id="8" creationId="{62A9575C-1A4B-44BE-A3AF-36B144F5659E}"/>
          </ac:picMkLst>
        </pc:picChg>
      </pc:sldChg>
      <pc:sldChg chg="del">
        <pc:chgData name="John Moss" userId="68d24264-8ab7-4f5d-9424-3245e443458e" providerId="ADAL" clId="{3767DCA6-711A-4CDB-AA30-AFE5F9854198}" dt="2019-11-18T11:05:45.851" v="0" actId="47"/>
        <pc:sldMkLst>
          <pc:docMk/>
          <pc:sldMk cId="150860647" sldId="327"/>
        </pc:sldMkLst>
      </pc:sldChg>
      <pc:sldChg chg="addSp delSp modSp">
        <pc:chgData name="John Moss" userId="68d24264-8ab7-4f5d-9424-3245e443458e" providerId="ADAL" clId="{3767DCA6-711A-4CDB-AA30-AFE5F9854198}" dt="2019-11-18T12:04:26.604" v="530" actId="1076"/>
        <pc:sldMkLst>
          <pc:docMk/>
          <pc:sldMk cId="4111204243" sldId="328"/>
        </pc:sldMkLst>
        <pc:spChg chg="add">
          <ac:chgData name="John Moss" userId="68d24264-8ab7-4f5d-9424-3245e443458e" providerId="ADAL" clId="{3767DCA6-711A-4CDB-AA30-AFE5F9854198}" dt="2019-11-18T12:03:27.816" v="433"/>
          <ac:spMkLst>
            <pc:docMk/>
            <pc:sldMk cId="4111204243" sldId="328"/>
            <ac:spMk id="9" creationId="{0EA232DE-822C-432E-B3AB-5F8F7C470F8F}"/>
          </ac:spMkLst>
        </pc:spChg>
        <pc:spChg chg="add mod">
          <ac:chgData name="John Moss" userId="68d24264-8ab7-4f5d-9424-3245e443458e" providerId="ADAL" clId="{3767DCA6-711A-4CDB-AA30-AFE5F9854198}" dt="2019-11-18T12:04:20.964" v="528" actId="313"/>
          <ac:spMkLst>
            <pc:docMk/>
            <pc:sldMk cId="4111204243" sldId="328"/>
            <ac:spMk id="10" creationId="{C9D7D12E-01CB-4614-AA8E-2E21414D382E}"/>
          </ac:spMkLst>
        </pc:spChg>
        <pc:grpChg chg="add mod">
          <ac:chgData name="John Moss" userId="68d24264-8ab7-4f5d-9424-3245e443458e" providerId="ADAL" clId="{3767DCA6-711A-4CDB-AA30-AFE5F9854198}" dt="2019-11-18T12:04:26.604" v="530" actId="1076"/>
          <ac:grpSpMkLst>
            <pc:docMk/>
            <pc:sldMk cId="4111204243" sldId="328"/>
            <ac:grpSpMk id="7" creationId="{BF00A216-E3E9-40F1-B96D-3B76DCBBA9AF}"/>
          </ac:grpSpMkLst>
        </pc:grpChg>
        <pc:graphicFrameChg chg="add del">
          <ac:chgData name="John Moss" userId="68d24264-8ab7-4f5d-9424-3245e443458e" providerId="ADAL" clId="{3767DCA6-711A-4CDB-AA30-AFE5F9854198}" dt="2019-11-18T12:00:59.004" v="426" actId="478"/>
          <ac:graphicFrameMkLst>
            <pc:docMk/>
            <pc:sldMk cId="4111204243" sldId="328"/>
            <ac:graphicFrameMk id="3" creationId="{4A40F690-C683-4FC5-9133-1DADF329EBDB}"/>
          </ac:graphicFrameMkLst>
        </pc:graphicFrameChg>
        <pc:graphicFrameChg chg="add mod">
          <ac:chgData name="John Moss" userId="68d24264-8ab7-4f5d-9424-3245e443458e" providerId="ADAL" clId="{3767DCA6-711A-4CDB-AA30-AFE5F9854198}" dt="2019-11-18T12:01:16.199" v="431" actId="14100"/>
          <ac:graphicFrameMkLst>
            <pc:docMk/>
            <pc:sldMk cId="4111204243" sldId="328"/>
            <ac:graphicFrameMk id="5" creationId="{D716212B-F47A-41DC-A20A-A0A13465EF42}"/>
          </ac:graphicFrameMkLst>
        </pc:graphicFrameChg>
        <pc:graphicFrameChg chg="del mod">
          <ac:chgData name="John Moss" userId="68d24264-8ab7-4f5d-9424-3245e443458e" providerId="ADAL" clId="{3767DCA6-711A-4CDB-AA30-AFE5F9854198}" dt="2019-11-18T12:01:19.971" v="432" actId="478"/>
          <ac:graphicFrameMkLst>
            <pc:docMk/>
            <pc:sldMk cId="4111204243" sldId="328"/>
            <ac:graphicFrameMk id="8" creationId="{B86EBBF2-FE76-475B-B828-A23A23026EA9}"/>
          </ac:graphicFrameMkLst>
        </pc:graphicFrameChg>
      </pc:sldChg>
      <pc:sldChg chg="modSp">
        <pc:chgData name="John Moss" userId="68d24264-8ab7-4f5d-9424-3245e443458e" providerId="ADAL" clId="{3767DCA6-711A-4CDB-AA30-AFE5F9854198}" dt="2019-11-19T08:33:28.611" v="1498" actId="20577"/>
        <pc:sldMkLst>
          <pc:docMk/>
          <pc:sldMk cId="1924510823" sldId="329"/>
        </pc:sldMkLst>
        <pc:spChg chg="mod">
          <ac:chgData name="John Moss" userId="68d24264-8ab7-4f5d-9424-3245e443458e" providerId="ADAL" clId="{3767DCA6-711A-4CDB-AA30-AFE5F9854198}" dt="2019-11-19T08:33:28.611" v="1498" actId="20577"/>
          <ac:spMkLst>
            <pc:docMk/>
            <pc:sldMk cId="1924510823" sldId="329"/>
            <ac:spMk id="7" creationId="{B92CB9A1-BC58-44A3-AE62-6A893FAEA658}"/>
          </ac:spMkLst>
        </pc:spChg>
      </pc:sldChg>
      <pc:sldChg chg="delSp modSp">
        <pc:chgData name="John Moss" userId="68d24264-8ab7-4f5d-9424-3245e443458e" providerId="ADAL" clId="{3767DCA6-711A-4CDB-AA30-AFE5F9854198}" dt="2019-11-19T08:18:42.599" v="1497" actId="20577"/>
        <pc:sldMkLst>
          <pc:docMk/>
          <pc:sldMk cId="1229104908" sldId="331"/>
        </pc:sldMkLst>
        <pc:spChg chg="mod">
          <ac:chgData name="John Moss" userId="68d24264-8ab7-4f5d-9424-3245e443458e" providerId="ADAL" clId="{3767DCA6-711A-4CDB-AA30-AFE5F9854198}" dt="2019-11-19T08:18:42.599" v="1497" actId="20577"/>
          <ac:spMkLst>
            <pc:docMk/>
            <pc:sldMk cId="1229104908" sldId="331"/>
            <ac:spMk id="5" creationId="{62E61A2C-AF74-45B4-9FEA-05B08829BC2F}"/>
          </ac:spMkLst>
        </pc:spChg>
        <pc:picChg chg="del">
          <ac:chgData name="John Moss" userId="68d24264-8ab7-4f5d-9424-3245e443458e" providerId="ADAL" clId="{3767DCA6-711A-4CDB-AA30-AFE5F9854198}" dt="2019-11-19T08:14:21.383" v="1479" actId="478"/>
          <ac:picMkLst>
            <pc:docMk/>
            <pc:sldMk cId="1229104908" sldId="331"/>
            <ac:picMk id="6" creationId="{5E91E113-03F3-428F-A741-BD63299F9DBB}"/>
          </ac:picMkLst>
        </pc:picChg>
        <pc:picChg chg="mod">
          <ac:chgData name="John Moss" userId="68d24264-8ab7-4f5d-9424-3245e443458e" providerId="ADAL" clId="{3767DCA6-711A-4CDB-AA30-AFE5F9854198}" dt="2019-11-19T08:16:16.957" v="1483" actId="1076"/>
          <ac:picMkLst>
            <pc:docMk/>
            <pc:sldMk cId="1229104908" sldId="331"/>
            <ac:picMk id="7" creationId="{8149D38D-174C-4F6C-A57D-76D3B2E90E41}"/>
          </ac:picMkLst>
        </pc:picChg>
      </pc:sldChg>
      <pc:sldChg chg="addSp modSp mod setBg">
        <pc:chgData name="John Moss" userId="68d24264-8ab7-4f5d-9424-3245e443458e" providerId="ADAL" clId="{3767DCA6-711A-4CDB-AA30-AFE5F9854198}" dt="2019-11-18T21:53:19.110" v="1142" actId="14100"/>
        <pc:sldMkLst>
          <pc:docMk/>
          <pc:sldMk cId="2598019919" sldId="336"/>
        </pc:sldMkLst>
        <pc:spChg chg="mod">
          <ac:chgData name="John Moss" userId="68d24264-8ab7-4f5d-9424-3245e443458e" providerId="ADAL" clId="{3767DCA6-711A-4CDB-AA30-AFE5F9854198}" dt="2019-11-18T14:37:56.674" v="769" actId="26606"/>
          <ac:spMkLst>
            <pc:docMk/>
            <pc:sldMk cId="2598019919" sldId="336"/>
            <ac:spMk id="2" creationId="{DC86C059-88BE-4D79-9C27-14E221F711D3}"/>
          </ac:spMkLst>
        </pc:spChg>
        <pc:spChg chg="mod ord">
          <ac:chgData name="John Moss" userId="68d24264-8ab7-4f5d-9424-3245e443458e" providerId="ADAL" clId="{3767DCA6-711A-4CDB-AA30-AFE5F9854198}" dt="2019-11-18T14:37:56.674" v="769" actId="26606"/>
          <ac:spMkLst>
            <pc:docMk/>
            <pc:sldMk cId="2598019919" sldId="336"/>
            <ac:spMk id="4" creationId="{25F62B5A-599C-4DC4-A317-B270C6505865}"/>
          </ac:spMkLst>
        </pc:spChg>
        <pc:spChg chg="mod">
          <ac:chgData name="John Moss" userId="68d24264-8ab7-4f5d-9424-3245e443458e" providerId="ADAL" clId="{3767DCA6-711A-4CDB-AA30-AFE5F9854198}" dt="2019-11-18T14:38:24.074" v="798" actId="14100"/>
          <ac:spMkLst>
            <pc:docMk/>
            <pc:sldMk cId="2598019919" sldId="336"/>
            <ac:spMk id="8" creationId="{57C4FE22-AC96-4436-AC74-CAD2CB576DE8}"/>
          </ac:spMkLst>
        </pc:spChg>
        <pc:picChg chg="add mod">
          <ac:chgData name="John Moss" userId="68d24264-8ab7-4f5d-9424-3245e443458e" providerId="ADAL" clId="{3767DCA6-711A-4CDB-AA30-AFE5F9854198}" dt="2019-11-18T14:38:28.664" v="799" actId="1076"/>
          <ac:picMkLst>
            <pc:docMk/>
            <pc:sldMk cId="2598019919" sldId="336"/>
            <ac:picMk id="3" creationId="{668AE8F2-5FC9-4045-924E-405F115E6AA5}"/>
          </ac:picMkLst>
        </pc:picChg>
        <pc:picChg chg="add mod">
          <ac:chgData name="John Moss" userId="68d24264-8ab7-4f5d-9424-3245e443458e" providerId="ADAL" clId="{3767DCA6-711A-4CDB-AA30-AFE5F9854198}" dt="2019-11-18T21:53:19.110" v="1142" actId="14100"/>
          <ac:picMkLst>
            <pc:docMk/>
            <pc:sldMk cId="2598019919" sldId="336"/>
            <ac:picMk id="5" creationId="{3D31781F-4593-46DE-9A3E-1573CC8D01C0}"/>
          </ac:picMkLst>
        </pc:picChg>
      </pc:sldChg>
      <pc:sldChg chg="addSp delSp modSp add del ord delAnim modAnim">
        <pc:chgData name="John Moss" userId="68d24264-8ab7-4f5d-9424-3245e443458e" providerId="ADAL" clId="{3767DCA6-711A-4CDB-AA30-AFE5F9854198}" dt="2019-11-18T14:55:30.027" v="1004" actId="47"/>
        <pc:sldMkLst>
          <pc:docMk/>
          <pc:sldMk cId="229791093" sldId="337"/>
        </pc:sldMkLst>
        <pc:spChg chg="mod">
          <ac:chgData name="John Moss" userId="68d24264-8ab7-4f5d-9424-3245e443458e" providerId="ADAL" clId="{3767DCA6-711A-4CDB-AA30-AFE5F9854198}" dt="2019-11-18T14:54:39.417" v="993" actId="14100"/>
          <ac:spMkLst>
            <pc:docMk/>
            <pc:sldMk cId="229791093" sldId="337"/>
            <ac:spMk id="2" creationId="{3DCACD19-4680-49AA-A63C-52F8E01BB91E}"/>
          </ac:spMkLst>
        </pc:spChg>
        <pc:spChg chg="del mod">
          <ac:chgData name="John Moss" userId="68d24264-8ab7-4f5d-9424-3245e443458e" providerId="ADAL" clId="{3767DCA6-711A-4CDB-AA30-AFE5F9854198}" dt="2019-11-18T13:43:25.435" v="690" actId="478"/>
          <ac:spMkLst>
            <pc:docMk/>
            <pc:sldMk cId="229791093" sldId="337"/>
            <ac:spMk id="3" creationId="{3F685E10-17B9-4FC5-8DFA-31DB7F4AF30F}"/>
          </ac:spMkLst>
        </pc:spChg>
        <pc:spChg chg="mod ord">
          <ac:chgData name="John Moss" userId="68d24264-8ab7-4f5d-9424-3245e443458e" providerId="ADAL" clId="{3767DCA6-711A-4CDB-AA30-AFE5F9854198}" dt="2019-11-18T14:54:00.824" v="983" actId="26606"/>
          <ac:spMkLst>
            <pc:docMk/>
            <pc:sldMk cId="229791093" sldId="337"/>
            <ac:spMk id="4" creationId="{771939C0-6D65-42EF-85B3-1E0653D0F35E}"/>
          </ac:spMkLst>
        </pc:spChg>
        <pc:spChg chg="add del mod">
          <ac:chgData name="John Moss" userId="68d24264-8ab7-4f5d-9424-3245e443458e" providerId="ADAL" clId="{3767DCA6-711A-4CDB-AA30-AFE5F9854198}" dt="2019-11-18T13:43:29.184" v="692" actId="478"/>
          <ac:spMkLst>
            <pc:docMk/>
            <pc:sldMk cId="229791093" sldId="337"/>
            <ac:spMk id="6" creationId="{FED31D4A-2249-45A4-A2E6-91FE5FE195A2}"/>
          </ac:spMkLst>
        </pc:spChg>
        <pc:spChg chg="del">
          <ac:chgData name="John Moss" userId="68d24264-8ab7-4f5d-9424-3245e443458e" providerId="ADAL" clId="{3767DCA6-711A-4CDB-AA30-AFE5F9854198}" dt="2019-11-18T14:54:00.824" v="983" actId="26606"/>
          <ac:spMkLst>
            <pc:docMk/>
            <pc:sldMk cId="229791093" sldId="337"/>
            <ac:spMk id="71" creationId="{9F5EF35B-201C-44F0-B571-2B74F952707D}"/>
          </ac:spMkLst>
        </pc:spChg>
        <pc:spChg chg="del">
          <ac:chgData name="John Moss" userId="68d24264-8ab7-4f5d-9424-3245e443458e" providerId="ADAL" clId="{3767DCA6-711A-4CDB-AA30-AFE5F9854198}" dt="2019-11-18T14:54:00.824" v="983" actId="26606"/>
          <ac:spMkLst>
            <pc:docMk/>
            <pc:sldMk cId="229791093" sldId="337"/>
            <ac:spMk id="73" creationId="{4BF33555-1B12-49B5-BADE-CEAB32216861}"/>
          </ac:spMkLst>
        </pc:spChg>
        <pc:spChg chg="add">
          <ac:chgData name="John Moss" userId="68d24264-8ab7-4f5d-9424-3245e443458e" providerId="ADAL" clId="{3767DCA6-711A-4CDB-AA30-AFE5F9854198}" dt="2019-11-18T14:54:00.824" v="983" actId="26606"/>
          <ac:spMkLst>
            <pc:docMk/>
            <pc:sldMk cId="229791093" sldId="337"/>
            <ac:spMk id="135" creationId="{5F9F5EB8-AB42-47FD-8F4A-176C0A4B1B0A}"/>
          </ac:spMkLst>
        </pc:spChg>
        <pc:spChg chg="add">
          <ac:chgData name="John Moss" userId="68d24264-8ab7-4f5d-9424-3245e443458e" providerId="ADAL" clId="{3767DCA6-711A-4CDB-AA30-AFE5F9854198}" dt="2019-11-18T14:54:00.824" v="983" actId="26606"/>
          <ac:spMkLst>
            <pc:docMk/>
            <pc:sldMk cId="229791093" sldId="337"/>
            <ac:spMk id="137" creationId="{8B3AE79A-6B95-44C3-B0A5-80E2F3E60606}"/>
          </ac:spMkLst>
        </pc:spChg>
        <pc:spChg chg="add">
          <ac:chgData name="John Moss" userId="68d24264-8ab7-4f5d-9424-3245e443458e" providerId="ADAL" clId="{3767DCA6-711A-4CDB-AA30-AFE5F9854198}" dt="2019-11-18T14:54:00.824" v="983" actId="26606"/>
          <ac:spMkLst>
            <pc:docMk/>
            <pc:sldMk cId="229791093" sldId="337"/>
            <ac:spMk id="139" creationId="{4A49FE10-080D-48D7-80FF-9A64D270AD87}"/>
          </ac:spMkLst>
        </pc:spChg>
        <pc:spChg chg="add">
          <ac:chgData name="John Moss" userId="68d24264-8ab7-4f5d-9424-3245e443458e" providerId="ADAL" clId="{3767DCA6-711A-4CDB-AA30-AFE5F9854198}" dt="2019-11-18T14:54:00.824" v="983" actId="26606"/>
          <ac:spMkLst>
            <pc:docMk/>
            <pc:sldMk cId="229791093" sldId="337"/>
            <ac:spMk id="141" creationId="{60A9E987-6859-4A62-922F-51B47D50D793}"/>
          </ac:spMkLst>
        </pc:spChg>
        <pc:picChg chg="del">
          <ac:chgData name="John Moss" userId="68d24264-8ab7-4f5d-9424-3245e443458e" providerId="ADAL" clId="{3767DCA6-711A-4CDB-AA30-AFE5F9854198}" dt="2019-11-18T14:53:49.825" v="979" actId="478"/>
          <ac:picMkLst>
            <pc:docMk/>
            <pc:sldMk cId="229791093" sldId="337"/>
            <ac:picMk id="3074" creationId="{AE4ABAA6-C783-4E26-85D4-AAC7B242FAD6}"/>
          </ac:picMkLst>
        </pc:picChg>
        <pc:picChg chg="add del mod">
          <ac:chgData name="John Moss" userId="68d24264-8ab7-4f5d-9424-3245e443458e" providerId="ADAL" clId="{3767DCA6-711A-4CDB-AA30-AFE5F9854198}" dt="2019-11-18T14:54:14.881" v="987" actId="478"/>
          <ac:picMkLst>
            <pc:docMk/>
            <pc:sldMk cId="229791093" sldId="337"/>
            <ac:picMk id="6146" creationId="{E12BEE76-52E7-45C1-9AC8-EE0CF247CF8D}"/>
          </ac:picMkLst>
        </pc:picChg>
        <pc:picChg chg="add mod">
          <ac:chgData name="John Moss" userId="68d24264-8ab7-4f5d-9424-3245e443458e" providerId="ADAL" clId="{3767DCA6-711A-4CDB-AA30-AFE5F9854198}" dt="2019-11-18T14:54:20.952" v="991" actId="1076"/>
          <ac:picMkLst>
            <pc:docMk/>
            <pc:sldMk cId="229791093" sldId="337"/>
            <ac:picMk id="6148" creationId="{53A5F095-2999-4C1D-AB49-DD334EB3BF03}"/>
          </ac:picMkLst>
        </pc:picChg>
      </pc:sldChg>
      <pc:sldChg chg="addSp delSp modSp add setBg addAnim delAnim delDesignElem">
        <pc:chgData name="John Moss" userId="68d24264-8ab7-4f5d-9424-3245e443458e" providerId="ADAL" clId="{3767DCA6-711A-4CDB-AA30-AFE5F9854198}" dt="2019-11-18T12:31:23.909" v="605"/>
        <pc:sldMkLst>
          <pc:docMk/>
          <pc:sldMk cId="3622601058" sldId="338"/>
        </pc:sldMkLst>
        <pc:spChg chg="del">
          <ac:chgData name="John Moss" userId="68d24264-8ab7-4f5d-9424-3245e443458e" providerId="ADAL" clId="{3767DCA6-711A-4CDB-AA30-AFE5F9854198}" dt="2019-11-18T12:30:26.914" v="594"/>
          <ac:spMkLst>
            <pc:docMk/>
            <pc:sldMk cId="3622601058" sldId="338"/>
            <ac:spMk id="19" creationId="{EA67B5B4-3A24-436E-B663-1B2EBFF8A0CD}"/>
          </ac:spMkLst>
        </pc:spChg>
        <pc:spChg chg="del">
          <ac:chgData name="John Moss" userId="68d24264-8ab7-4f5d-9424-3245e443458e" providerId="ADAL" clId="{3767DCA6-711A-4CDB-AA30-AFE5F9854198}" dt="2019-11-18T12:30:26.914" v="594"/>
          <ac:spMkLst>
            <pc:docMk/>
            <pc:sldMk cId="3622601058" sldId="338"/>
            <ac:spMk id="20" creationId="{987FDF89-C993-41F4-A1B8-DBAFF16008A9}"/>
          </ac:spMkLst>
        </pc:spChg>
        <pc:spChg chg="del">
          <ac:chgData name="John Moss" userId="68d24264-8ab7-4f5d-9424-3245e443458e" providerId="ADAL" clId="{3767DCA6-711A-4CDB-AA30-AFE5F9854198}" dt="2019-11-18T12:30:26.914" v="594"/>
          <ac:spMkLst>
            <pc:docMk/>
            <pc:sldMk cId="3622601058" sldId="338"/>
            <ac:spMk id="21" creationId="{64E585EA-75FD-4025-8270-F66A58A15CDA}"/>
          </ac:spMkLst>
        </pc:spChg>
        <pc:spChg chg="add del">
          <ac:chgData name="John Moss" userId="68d24264-8ab7-4f5d-9424-3245e443458e" providerId="ADAL" clId="{3767DCA6-711A-4CDB-AA30-AFE5F9854198}" dt="2019-11-18T12:31:11.114" v="603" actId="478"/>
          <ac:spMkLst>
            <pc:docMk/>
            <pc:sldMk cId="3622601058" sldId="338"/>
            <ac:spMk id="40" creationId="{1C6532AC-4028-44E9-92E3-5C61189D7CDC}"/>
          </ac:spMkLst>
        </pc:spChg>
        <pc:picChg chg="mod">
          <ac:chgData name="John Moss" userId="68d24264-8ab7-4f5d-9424-3245e443458e" providerId="ADAL" clId="{3767DCA6-711A-4CDB-AA30-AFE5F9854198}" dt="2019-11-18T12:31:10.491" v="602" actId="1076"/>
          <ac:picMkLst>
            <pc:docMk/>
            <pc:sldMk cId="3622601058" sldId="338"/>
            <ac:picMk id="2050" creationId="{D2D74A22-53B7-4BA4-84EF-3AC320DBA513}"/>
          </ac:picMkLst>
        </pc:picChg>
      </pc:sldChg>
      <pc:sldChg chg="addSp delSp modSp add ord">
        <pc:chgData name="John Moss" userId="68d24264-8ab7-4f5d-9424-3245e443458e" providerId="ADAL" clId="{3767DCA6-711A-4CDB-AA30-AFE5F9854198}" dt="2019-11-19T08:38:22.085" v="1549"/>
        <pc:sldMkLst>
          <pc:docMk/>
          <pc:sldMk cId="144715121" sldId="339"/>
        </pc:sldMkLst>
        <pc:spChg chg="mod">
          <ac:chgData name="John Moss" userId="68d24264-8ab7-4f5d-9424-3245e443458e" providerId="ADAL" clId="{3767DCA6-711A-4CDB-AA30-AFE5F9854198}" dt="2019-11-19T08:37:02.246" v="1529" actId="5793"/>
          <ac:spMkLst>
            <pc:docMk/>
            <pc:sldMk cId="144715121" sldId="339"/>
            <ac:spMk id="2" creationId="{DC86C059-88BE-4D79-9C27-14E221F711D3}"/>
          </ac:spMkLst>
        </pc:spChg>
        <pc:spChg chg="add del mod">
          <ac:chgData name="John Moss" userId="68d24264-8ab7-4f5d-9424-3245e443458e" providerId="ADAL" clId="{3767DCA6-711A-4CDB-AA30-AFE5F9854198}" dt="2019-11-18T13:13:33.478" v="638" actId="478"/>
          <ac:spMkLst>
            <pc:docMk/>
            <pc:sldMk cId="144715121" sldId="339"/>
            <ac:spMk id="5" creationId="{2E062004-F4EC-4335-95C6-331535189E6F}"/>
          </ac:spMkLst>
        </pc:spChg>
        <pc:spChg chg="del">
          <ac:chgData name="John Moss" userId="68d24264-8ab7-4f5d-9424-3245e443458e" providerId="ADAL" clId="{3767DCA6-711A-4CDB-AA30-AFE5F9854198}" dt="2019-11-18T13:05:46.496" v="610" actId="478"/>
          <ac:spMkLst>
            <pc:docMk/>
            <pc:sldMk cId="144715121" sldId="339"/>
            <ac:spMk id="8" creationId="{57C4FE22-AC96-4436-AC74-CAD2CB576DE8}"/>
          </ac:spMkLst>
        </pc:spChg>
        <pc:picChg chg="add mod">
          <ac:chgData name="John Moss" userId="68d24264-8ab7-4f5d-9424-3245e443458e" providerId="ADAL" clId="{3767DCA6-711A-4CDB-AA30-AFE5F9854198}" dt="2019-11-19T08:36:54.751" v="1525" actId="14100"/>
          <ac:picMkLst>
            <pc:docMk/>
            <pc:sldMk cId="144715121" sldId="339"/>
            <ac:picMk id="6" creationId="{7310A0D8-733C-4429-A423-0C5FE112FA3D}"/>
          </ac:picMkLst>
        </pc:picChg>
        <pc:picChg chg="add mod">
          <ac:chgData name="John Moss" userId="68d24264-8ab7-4f5d-9424-3245e443458e" providerId="ADAL" clId="{3767DCA6-711A-4CDB-AA30-AFE5F9854198}" dt="2019-11-18T13:13:54.640" v="646" actId="1076"/>
          <ac:picMkLst>
            <pc:docMk/>
            <pc:sldMk cId="144715121" sldId="339"/>
            <ac:picMk id="5122" creationId="{A7A16607-0F6C-4A92-A034-93A180682798}"/>
          </ac:picMkLst>
        </pc:picChg>
        <pc:picChg chg="add mod">
          <ac:chgData name="John Moss" userId="68d24264-8ab7-4f5d-9424-3245e443458e" providerId="ADAL" clId="{3767DCA6-711A-4CDB-AA30-AFE5F9854198}" dt="2019-11-18T13:13:57.932" v="647" actId="1076"/>
          <ac:picMkLst>
            <pc:docMk/>
            <pc:sldMk cId="144715121" sldId="339"/>
            <ac:picMk id="5124" creationId="{C26E1924-16D3-4144-8541-883001246ADE}"/>
          </ac:picMkLst>
        </pc:picChg>
        <pc:picChg chg="add mod">
          <ac:chgData name="John Moss" userId="68d24264-8ab7-4f5d-9424-3245e443458e" providerId="ADAL" clId="{3767DCA6-711A-4CDB-AA30-AFE5F9854198}" dt="2019-11-18T13:16:10.530" v="655" actId="1076"/>
          <ac:picMkLst>
            <pc:docMk/>
            <pc:sldMk cId="144715121" sldId="339"/>
            <ac:picMk id="5126" creationId="{47094C4E-673D-45BC-AB0A-AD16212564B3}"/>
          </ac:picMkLst>
        </pc:picChg>
        <pc:picChg chg="add mod">
          <ac:chgData name="John Moss" userId="68d24264-8ab7-4f5d-9424-3245e443458e" providerId="ADAL" clId="{3767DCA6-711A-4CDB-AA30-AFE5F9854198}" dt="2019-11-18T13:14:00.896" v="648" actId="1076"/>
          <ac:picMkLst>
            <pc:docMk/>
            <pc:sldMk cId="144715121" sldId="339"/>
            <ac:picMk id="5128" creationId="{2670D75A-A80D-4FA6-A1D3-B0783385EA18}"/>
          </ac:picMkLst>
        </pc:picChg>
        <pc:picChg chg="add mod">
          <ac:chgData name="John Moss" userId="68d24264-8ab7-4f5d-9424-3245e443458e" providerId="ADAL" clId="{3767DCA6-711A-4CDB-AA30-AFE5F9854198}" dt="2019-11-18T13:16:19.293" v="658" actId="1076"/>
          <ac:picMkLst>
            <pc:docMk/>
            <pc:sldMk cId="144715121" sldId="339"/>
            <ac:picMk id="5130" creationId="{D4F925DE-B49A-427C-B65E-5E90AB01EA7B}"/>
          </ac:picMkLst>
        </pc:picChg>
        <pc:picChg chg="add mod">
          <ac:chgData name="John Moss" userId="68d24264-8ab7-4f5d-9424-3245e443458e" providerId="ADAL" clId="{3767DCA6-711A-4CDB-AA30-AFE5F9854198}" dt="2019-11-18T13:19:21.949" v="666" actId="14100"/>
          <ac:picMkLst>
            <pc:docMk/>
            <pc:sldMk cId="144715121" sldId="339"/>
            <ac:picMk id="5132" creationId="{21830A70-2CF0-418E-BBA5-2F0E3B04B7D8}"/>
          </ac:picMkLst>
        </pc:picChg>
      </pc:sldChg>
      <pc:sldChg chg="addSp delSp modSp add mod ord setBg delAnim modAnim delDesignElem">
        <pc:chgData name="John Moss" userId="68d24264-8ab7-4f5d-9424-3245e443458e" providerId="ADAL" clId="{3767DCA6-711A-4CDB-AA30-AFE5F9854198}" dt="2019-11-18T14:56:08.740" v="1037"/>
        <pc:sldMkLst>
          <pc:docMk/>
          <pc:sldMk cId="2516764115" sldId="340"/>
        </pc:sldMkLst>
        <pc:spChg chg="mod">
          <ac:chgData name="John Moss" userId="68d24264-8ab7-4f5d-9424-3245e443458e" providerId="ADAL" clId="{3767DCA6-711A-4CDB-AA30-AFE5F9854198}" dt="2019-11-18T14:55:50.885" v="1031" actId="20577"/>
          <ac:spMkLst>
            <pc:docMk/>
            <pc:sldMk cId="2516764115" sldId="340"/>
            <ac:spMk id="2" creationId="{3DCACD19-4680-49AA-A63C-52F8E01BB91E}"/>
          </ac:spMkLst>
        </pc:spChg>
        <pc:spChg chg="del">
          <ac:chgData name="John Moss" userId="68d24264-8ab7-4f5d-9424-3245e443458e" providerId="ADAL" clId="{3767DCA6-711A-4CDB-AA30-AFE5F9854198}" dt="2019-11-18T14:55:04.891" v="997" actId="478"/>
          <ac:spMkLst>
            <pc:docMk/>
            <pc:sldMk cId="2516764115" sldId="340"/>
            <ac:spMk id="3" creationId="{3F685E10-17B9-4FC5-8DFA-31DB7F4AF30F}"/>
          </ac:spMkLst>
        </pc:spChg>
        <pc:spChg chg="mod ord">
          <ac:chgData name="John Moss" userId="68d24264-8ab7-4f5d-9424-3245e443458e" providerId="ADAL" clId="{3767DCA6-711A-4CDB-AA30-AFE5F9854198}" dt="2019-11-18T14:55:13.539" v="1000" actId="26606"/>
          <ac:spMkLst>
            <pc:docMk/>
            <pc:sldMk cId="2516764115" sldId="340"/>
            <ac:spMk id="4" creationId="{771939C0-6D65-42EF-85B3-1E0653D0F35E}"/>
          </ac:spMkLst>
        </pc:spChg>
        <pc:spChg chg="add del mod">
          <ac:chgData name="John Moss" userId="68d24264-8ab7-4f5d-9424-3245e443458e" providerId="ADAL" clId="{3767DCA6-711A-4CDB-AA30-AFE5F9854198}" dt="2019-11-18T14:55:07.291" v="998" actId="478"/>
          <ac:spMkLst>
            <pc:docMk/>
            <pc:sldMk cId="2516764115" sldId="340"/>
            <ac:spMk id="6" creationId="{0A32EDB0-7BF0-41AA-A781-651EF4335045}"/>
          </ac:spMkLst>
        </pc:spChg>
        <pc:spChg chg="add mod">
          <ac:chgData name="John Moss" userId="68d24264-8ab7-4f5d-9424-3245e443458e" providerId="ADAL" clId="{3767DCA6-711A-4CDB-AA30-AFE5F9854198}" dt="2019-11-18T14:56:03.589" v="1035" actId="20577"/>
          <ac:spMkLst>
            <pc:docMk/>
            <pc:sldMk cId="2516764115" sldId="340"/>
            <ac:spMk id="10" creationId="{D6EEDB6F-53AF-4125-8EFF-5A06AE576C7A}"/>
          </ac:spMkLst>
        </pc:spChg>
        <pc:spChg chg="del">
          <ac:chgData name="John Moss" userId="68d24264-8ab7-4f5d-9424-3245e443458e" providerId="ADAL" clId="{3767DCA6-711A-4CDB-AA30-AFE5F9854198}" dt="2019-11-18T14:54:55.364" v="995"/>
          <ac:spMkLst>
            <pc:docMk/>
            <pc:sldMk cId="2516764115" sldId="340"/>
            <ac:spMk id="71" creationId="{9F5EF35B-201C-44F0-B571-2B74F952707D}"/>
          </ac:spMkLst>
        </pc:spChg>
        <pc:spChg chg="del">
          <ac:chgData name="John Moss" userId="68d24264-8ab7-4f5d-9424-3245e443458e" providerId="ADAL" clId="{3767DCA6-711A-4CDB-AA30-AFE5F9854198}" dt="2019-11-18T14:54:55.364" v="995"/>
          <ac:spMkLst>
            <pc:docMk/>
            <pc:sldMk cId="2516764115" sldId="340"/>
            <ac:spMk id="73" creationId="{4BF33555-1B12-49B5-BADE-CEAB32216861}"/>
          </ac:spMkLst>
        </pc:spChg>
        <pc:picChg chg="add mod">
          <ac:chgData name="John Moss" userId="68d24264-8ab7-4f5d-9424-3245e443458e" providerId="ADAL" clId="{3767DCA6-711A-4CDB-AA30-AFE5F9854198}" dt="2019-11-18T14:55:18.288" v="1002" actId="1076"/>
          <ac:picMkLst>
            <pc:docMk/>
            <pc:sldMk cId="2516764115" sldId="340"/>
            <ac:picMk id="11" creationId="{C0D98E7F-E82E-4092-83DA-66915C19EB0E}"/>
          </ac:picMkLst>
        </pc:picChg>
        <pc:picChg chg="del">
          <ac:chgData name="John Moss" userId="68d24264-8ab7-4f5d-9424-3245e443458e" providerId="ADAL" clId="{3767DCA6-711A-4CDB-AA30-AFE5F9854198}" dt="2019-11-18T14:55:02.034" v="996" actId="478"/>
          <ac:picMkLst>
            <pc:docMk/>
            <pc:sldMk cId="2516764115" sldId="340"/>
            <ac:picMk id="3074" creationId="{AE4ABAA6-C783-4E26-85D4-AAC7B242FAD6}"/>
          </ac:picMkLst>
        </pc:picChg>
      </pc:sldChg>
    </pc:docChg>
  </pc:docChgLst>
  <pc:docChgLst>
    <pc:chgData name="MOSS, John" userId="68d24264-8ab7-4f5d-9424-3245e443458e" providerId="ADAL" clId="{368A4902-6F77-4A75-B3F0-1244E1F7FD11}"/>
    <pc:docChg chg="undo custSel modSld">
      <pc:chgData name="MOSS, John" userId="68d24264-8ab7-4f5d-9424-3245e443458e" providerId="ADAL" clId="{368A4902-6F77-4A75-B3F0-1244E1F7FD11}" dt="2018-11-27T16:57:28.759" v="379" actId="207"/>
      <pc:docMkLst>
        <pc:docMk/>
      </pc:docMkLst>
      <pc:sldChg chg="modSp">
        <pc:chgData name="MOSS, John" userId="68d24264-8ab7-4f5d-9424-3245e443458e" providerId="ADAL" clId="{368A4902-6F77-4A75-B3F0-1244E1F7FD11}" dt="2018-11-27T16:30:34.168" v="0" actId="1076"/>
        <pc:sldMkLst>
          <pc:docMk/>
          <pc:sldMk cId="2765546198" sldId="257"/>
        </pc:sldMkLst>
        <pc:graphicFrameChg chg="mod">
          <ac:chgData name="MOSS, John" userId="68d24264-8ab7-4f5d-9424-3245e443458e" providerId="ADAL" clId="{368A4902-6F77-4A75-B3F0-1244E1F7FD11}" dt="2018-11-27T16:30:34.168" v="0" actId="1076"/>
          <ac:graphicFrameMkLst>
            <pc:docMk/>
            <pc:sldMk cId="2765546198" sldId="257"/>
            <ac:graphicFrameMk id="3077" creationId="{B717FA5A-0432-4E8B-BAC0-440FA04583CA}"/>
          </ac:graphicFrameMkLst>
        </pc:graphicFrameChg>
      </pc:sldChg>
      <pc:sldChg chg="modSp">
        <pc:chgData name="MOSS, John" userId="68d24264-8ab7-4f5d-9424-3245e443458e" providerId="ADAL" clId="{368A4902-6F77-4A75-B3F0-1244E1F7FD11}" dt="2018-11-27T16:53:44.259" v="334" actId="14100"/>
        <pc:sldMkLst>
          <pc:docMk/>
          <pc:sldMk cId="2095957890" sldId="259"/>
        </pc:sldMkLst>
        <pc:spChg chg="mod">
          <ac:chgData name="MOSS, John" userId="68d24264-8ab7-4f5d-9424-3245e443458e" providerId="ADAL" clId="{368A4902-6F77-4A75-B3F0-1244E1F7FD11}" dt="2018-11-27T16:53:44.259" v="334" actId="14100"/>
          <ac:spMkLst>
            <pc:docMk/>
            <pc:sldMk cId="2095957890" sldId="259"/>
            <ac:spMk id="72708" creationId="{00000000-0000-0000-0000-000000000000}"/>
          </ac:spMkLst>
        </pc:spChg>
        <pc:spChg chg="mod">
          <ac:chgData name="MOSS, John" userId="68d24264-8ab7-4f5d-9424-3245e443458e" providerId="ADAL" clId="{368A4902-6F77-4A75-B3F0-1244E1F7FD11}" dt="2018-11-27T16:53:19.723" v="329" actId="255"/>
          <ac:spMkLst>
            <pc:docMk/>
            <pc:sldMk cId="2095957890" sldId="259"/>
            <ac:spMk id="72709" creationId="{00000000-0000-0000-0000-000000000000}"/>
          </ac:spMkLst>
        </pc:spChg>
      </pc:sldChg>
      <pc:sldChg chg="modSp">
        <pc:chgData name="MOSS, John" userId="68d24264-8ab7-4f5d-9424-3245e443458e" providerId="ADAL" clId="{368A4902-6F77-4A75-B3F0-1244E1F7FD11}" dt="2018-11-27T16:56:07.795" v="360" actId="14100"/>
        <pc:sldMkLst>
          <pc:docMk/>
          <pc:sldMk cId="3076142435" sldId="260"/>
        </pc:sldMkLst>
        <pc:spChg chg="mod">
          <ac:chgData name="MOSS, John" userId="68d24264-8ab7-4f5d-9424-3245e443458e" providerId="ADAL" clId="{368A4902-6F77-4A75-B3F0-1244E1F7FD11}" dt="2018-11-27T16:56:07.795" v="360" actId="14100"/>
          <ac:spMkLst>
            <pc:docMk/>
            <pc:sldMk cId="3076142435" sldId="260"/>
            <ac:spMk id="105474" creationId="{00000000-0000-0000-0000-000000000000}"/>
          </ac:spMkLst>
        </pc:spChg>
        <pc:spChg chg="mod">
          <ac:chgData name="MOSS, John" userId="68d24264-8ab7-4f5d-9424-3245e443458e" providerId="ADAL" clId="{368A4902-6F77-4A75-B3F0-1244E1F7FD11}" dt="2018-11-27T16:36:08.814" v="111" actId="255"/>
          <ac:spMkLst>
            <pc:docMk/>
            <pc:sldMk cId="3076142435" sldId="260"/>
            <ac:spMk id="105475" creationId="{00000000-0000-0000-0000-000000000000}"/>
          </ac:spMkLst>
        </pc:spChg>
      </pc:sldChg>
      <pc:sldChg chg="modSp">
        <pc:chgData name="MOSS, John" userId="68d24264-8ab7-4f5d-9424-3245e443458e" providerId="ADAL" clId="{368A4902-6F77-4A75-B3F0-1244E1F7FD11}" dt="2018-11-27T16:56:11.415" v="361" actId="14100"/>
        <pc:sldMkLst>
          <pc:docMk/>
          <pc:sldMk cId="3044018167" sldId="261"/>
        </pc:sldMkLst>
        <pc:spChg chg="mod">
          <ac:chgData name="MOSS, John" userId="68d24264-8ab7-4f5d-9424-3245e443458e" providerId="ADAL" clId="{368A4902-6F77-4A75-B3F0-1244E1F7FD11}" dt="2018-11-27T16:56:11.415" v="361" actId="14100"/>
          <ac:spMkLst>
            <pc:docMk/>
            <pc:sldMk cId="3044018167" sldId="261"/>
            <ac:spMk id="105474" creationId="{00000000-0000-0000-0000-000000000000}"/>
          </ac:spMkLst>
        </pc:spChg>
        <pc:spChg chg="mod">
          <ac:chgData name="MOSS, John" userId="68d24264-8ab7-4f5d-9424-3245e443458e" providerId="ADAL" clId="{368A4902-6F77-4A75-B3F0-1244E1F7FD11}" dt="2018-11-27T16:36:20.502" v="114" actId="20577"/>
          <ac:spMkLst>
            <pc:docMk/>
            <pc:sldMk cId="3044018167" sldId="261"/>
            <ac:spMk id="105475" creationId="{00000000-0000-0000-0000-000000000000}"/>
          </ac:spMkLst>
        </pc:spChg>
      </pc:sldChg>
      <pc:sldChg chg="modSp">
        <pc:chgData name="MOSS, John" userId="68d24264-8ab7-4f5d-9424-3245e443458e" providerId="ADAL" clId="{368A4902-6F77-4A75-B3F0-1244E1F7FD11}" dt="2018-11-27T16:56:15.291" v="362" actId="14100"/>
        <pc:sldMkLst>
          <pc:docMk/>
          <pc:sldMk cId="3249037033" sldId="262"/>
        </pc:sldMkLst>
        <pc:spChg chg="mod">
          <ac:chgData name="MOSS, John" userId="68d24264-8ab7-4f5d-9424-3245e443458e" providerId="ADAL" clId="{368A4902-6F77-4A75-B3F0-1244E1F7FD11}" dt="2018-11-27T16:56:15.291" v="362" actId="14100"/>
          <ac:spMkLst>
            <pc:docMk/>
            <pc:sldMk cId="3249037033" sldId="262"/>
            <ac:spMk id="105474" creationId="{00000000-0000-0000-0000-000000000000}"/>
          </ac:spMkLst>
        </pc:spChg>
        <pc:spChg chg="mod">
          <ac:chgData name="MOSS, John" userId="68d24264-8ab7-4f5d-9424-3245e443458e" providerId="ADAL" clId="{368A4902-6F77-4A75-B3F0-1244E1F7FD11}" dt="2018-11-27T16:36:49.279" v="121" actId="5793"/>
          <ac:spMkLst>
            <pc:docMk/>
            <pc:sldMk cId="3249037033" sldId="262"/>
            <ac:spMk id="105475" creationId="{00000000-0000-0000-0000-000000000000}"/>
          </ac:spMkLst>
        </pc:spChg>
      </pc:sldChg>
      <pc:sldChg chg="modSp">
        <pc:chgData name="MOSS, John" userId="68d24264-8ab7-4f5d-9424-3245e443458e" providerId="ADAL" clId="{368A4902-6F77-4A75-B3F0-1244E1F7FD11}" dt="2018-11-27T16:56:18.946" v="363" actId="14100"/>
        <pc:sldMkLst>
          <pc:docMk/>
          <pc:sldMk cId="3724763146" sldId="270"/>
        </pc:sldMkLst>
        <pc:spChg chg="mod">
          <ac:chgData name="MOSS, John" userId="68d24264-8ab7-4f5d-9424-3245e443458e" providerId="ADAL" clId="{368A4902-6F77-4A75-B3F0-1244E1F7FD11}" dt="2018-11-27T16:56:18.946" v="363" actId="14100"/>
          <ac:spMkLst>
            <pc:docMk/>
            <pc:sldMk cId="3724763146" sldId="270"/>
            <ac:spMk id="67586" creationId="{00000000-0000-0000-0000-000000000000}"/>
          </ac:spMkLst>
        </pc:spChg>
        <pc:spChg chg="mod">
          <ac:chgData name="MOSS, John" userId="68d24264-8ab7-4f5d-9424-3245e443458e" providerId="ADAL" clId="{368A4902-6F77-4A75-B3F0-1244E1F7FD11}" dt="2018-11-27T16:37:33.471" v="124" actId="255"/>
          <ac:spMkLst>
            <pc:docMk/>
            <pc:sldMk cId="3724763146" sldId="270"/>
            <ac:spMk id="67587" creationId="{00000000-0000-0000-0000-000000000000}"/>
          </ac:spMkLst>
        </pc:spChg>
      </pc:sldChg>
      <pc:sldChg chg="modSp">
        <pc:chgData name="MOSS, John" userId="68d24264-8ab7-4f5d-9424-3245e443458e" providerId="ADAL" clId="{368A4902-6F77-4A75-B3F0-1244E1F7FD11}" dt="2018-11-27T16:56:21.966" v="364" actId="14100"/>
        <pc:sldMkLst>
          <pc:docMk/>
          <pc:sldMk cId="2541502102" sldId="271"/>
        </pc:sldMkLst>
        <pc:spChg chg="mod">
          <ac:chgData name="MOSS, John" userId="68d24264-8ab7-4f5d-9424-3245e443458e" providerId="ADAL" clId="{368A4902-6F77-4A75-B3F0-1244E1F7FD11}" dt="2018-11-27T16:56:21.966" v="364" actId="14100"/>
          <ac:spMkLst>
            <pc:docMk/>
            <pc:sldMk cId="2541502102" sldId="271"/>
            <ac:spMk id="67586" creationId="{00000000-0000-0000-0000-000000000000}"/>
          </ac:spMkLst>
        </pc:spChg>
        <pc:spChg chg="mod">
          <ac:chgData name="MOSS, John" userId="68d24264-8ab7-4f5d-9424-3245e443458e" providerId="ADAL" clId="{368A4902-6F77-4A75-B3F0-1244E1F7FD11}" dt="2018-11-27T16:37:51.354" v="128" actId="20577"/>
          <ac:spMkLst>
            <pc:docMk/>
            <pc:sldMk cId="2541502102" sldId="271"/>
            <ac:spMk id="67587" creationId="{00000000-0000-0000-0000-000000000000}"/>
          </ac:spMkLst>
        </pc:spChg>
      </pc:sldChg>
      <pc:sldChg chg="modSp">
        <pc:chgData name="MOSS, John" userId="68d24264-8ab7-4f5d-9424-3245e443458e" providerId="ADAL" clId="{368A4902-6F77-4A75-B3F0-1244E1F7FD11}" dt="2018-11-27T16:56:26.596" v="365" actId="14100"/>
        <pc:sldMkLst>
          <pc:docMk/>
          <pc:sldMk cId="1927610185" sldId="272"/>
        </pc:sldMkLst>
        <pc:spChg chg="mod">
          <ac:chgData name="MOSS, John" userId="68d24264-8ab7-4f5d-9424-3245e443458e" providerId="ADAL" clId="{368A4902-6F77-4A75-B3F0-1244E1F7FD11}" dt="2018-11-27T16:56:26.596" v="365" actId="14100"/>
          <ac:spMkLst>
            <pc:docMk/>
            <pc:sldMk cId="1927610185" sldId="272"/>
            <ac:spMk id="67586" creationId="{00000000-0000-0000-0000-000000000000}"/>
          </ac:spMkLst>
        </pc:spChg>
        <pc:spChg chg="mod">
          <ac:chgData name="MOSS, John" userId="68d24264-8ab7-4f5d-9424-3245e443458e" providerId="ADAL" clId="{368A4902-6F77-4A75-B3F0-1244E1F7FD11}" dt="2018-11-27T16:38:09.293" v="130" actId="14100"/>
          <ac:spMkLst>
            <pc:docMk/>
            <pc:sldMk cId="1927610185" sldId="272"/>
            <ac:spMk id="67587" creationId="{00000000-0000-0000-0000-000000000000}"/>
          </ac:spMkLst>
        </pc:spChg>
      </pc:sldChg>
      <pc:sldChg chg="modSp">
        <pc:chgData name="MOSS, John" userId="68d24264-8ab7-4f5d-9424-3245e443458e" providerId="ADAL" clId="{368A4902-6F77-4A75-B3F0-1244E1F7FD11}" dt="2018-11-27T16:56:31.130" v="366" actId="1076"/>
        <pc:sldMkLst>
          <pc:docMk/>
          <pc:sldMk cId="2005344536" sldId="273"/>
        </pc:sldMkLst>
        <pc:spChg chg="mod">
          <ac:chgData name="MOSS, John" userId="68d24264-8ab7-4f5d-9424-3245e443458e" providerId="ADAL" clId="{368A4902-6F77-4A75-B3F0-1244E1F7FD11}" dt="2018-11-27T16:56:31.130" v="366" actId="1076"/>
          <ac:spMkLst>
            <pc:docMk/>
            <pc:sldMk cId="2005344536" sldId="273"/>
            <ac:spMk id="67586" creationId="{00000000-0000-0000-0000-000000000000}"/>
          </ac:spMkLst>
        </pc:spChg>
        <pc:spChg chg="mod">
          <ac:chgData name="MOSS, John" userId="68d24264-8ab7-4f5d-9424-3245e443458e" providerId="ADAL" clId="{368A4902-6F77-4A75-B3F0-1244E1F7FD11}" dt="2018-11-27T16:38:18.081" v="131" actId="255"/>
          <ac:spMkLst>
            <pc:docMk/>
            <pc:sldMk cId="2005344536" sldId="273"/>
            <ac:spMk id="67587" creationId="{00000000-0000-0000-0000-000000000000}"/>
          </ac:spMkLst>
        </pc:spChg>
      </pc:sldChg>
      <pc:sldChg chg="addSp modSp">
        <pc:chgData name="MOSS, John" userId="68d24264-8ab7-4f5d-9424-3245e443458e" providerId="ADAL" clId="{368A4902-6F77-4A75-B3F0-1244E1F7FD11}" dt="2018-11-27T16:56:34.959" v="367" actId="14100"/>
        <pc:sldMkLst>
          <pc:docMk/>
          <pc:sldMk cId="3852796375" sldId="274"/>
        </pc:sldMkLst>
        <pc:spChg chg="mod">
          <ac:chgData name="MOSS, John" userId="68d24264-8ab7-4f5d-9424-3245e443458e" providerId="ADAL" clId="{368A4902-6F77-4A75-B3F0-1244E1F7FD11}" dt="2018-11-27T16:56:34.959" v="367" actId="14100"/>
          <ac:spMkLst>
            <pc:docMk/>
            <pc:sldMk cId="3852796375" sldId="274"/>
            <ac:spMk id="67586" creationId="{00000000-0000-0000-0000-000000000000}"/>
          </ac:spMkLst>
        </pc:spChg>
        <pc:spChg chg="mod">
          <ac:chgData name="MOSS, John" userId="68d24264-8ab7-4f5d-9424-3245e443458e" providerId="ADAL" clId="{368A4902-6F77-4A75-B3F0-1244E1F7FD11}" dt="2018-11-27T16:38:34.718" v="132" actId="255"/>
          <ac:spMkLst>
            <pc:docMk/>
            <pc:sldMk cId="3852796375" sldId="274"/>
            <ac:spMk id="67587" creationId="{00000000-0000-0000-0000-000000000000}"/>
          </ac:spMkLst>
        </pc:spChg>
        <pc:picChg chg="add mod">
          <ac:chgData name="MOSS, John" userId="68d24264-8ab7-4f5d-9424-3245e443458e" providerId="ADAL" clId="{368A4902-6F77-4A75-B3F0-1244E1F7FD11}" dt="2018-11-27T16:42:50.901" v="136" actId="1076"/>
          <ac:picMkLst>
            <pc:docMk/>
            <pc:sldMk cId="3852796375" sldId="274"/>
            <ac:picMk id="4098" creationId="{FA93D50C-CBA8-4A18-AF90-01B79151C60B}"/>
          </ac:picMkLst>
        </pc:picChg>
      </pc:sldChg>
      <pc:sldChg chg="modSp">
        <pc:chgData name="MOSS, John" userId="68d24264-8ab7-4f5d-9424-3245e443458e" providerId="ADAL" clId="{368A4902-6F77-4A75-B3F0-1244E1F7FD11}" dt="2018-11-27T16:50:05.416" v="273" actId="255"/>
        <pc:sldMkLst>
          <pc:docMk/>
          <pc:sldMk cId="3624088339" sldId="281"/>
        </pc:sldMkLst>
        <pc:spChg chg="mod">
          <ac:chgData name="MOSS, John" userId="68d24264-8ab7-4f5d-9424-3245e443458e" providerId="ADAL" clId="{368A4902-6F77-4A75-B3F0-1244E1F7FD11}" dt="2018-11-27T16:50:05.416" v="273" actId="255"/>
          <ac:spMkLst>
            <pc:docMk/>
            <pc:sldMk cId="3624088339" sldId="281"/>
            <ac:spMk id="19459" creationId="{00000000-0000-0000-0000-000000000000}"/>
          </ac:spMkLst>
        </pc:spChg>
      </pc:sldChg>
      <pc:sldChg chg="modSp">
        <pc:chgData name="MOSS, John" userId="68d24264-8ab7-4f5d-9424-3245e443458e" providerId="ADAL" clId="{368A4902-6F77-4A75-B3F0-1244E1F7FD11}" dt="2018-11-27T16:56:39.108" v="368" actId="14100"/>
        <pc:sldMkLst>
          <pc:docMk/>
          <pc:sldMk cId="1989199758" sldId="283"/>
        </pc:sldMkLst>
        <pc:spChg chg="mod">
          <ac:chgData name="MOSS, John" userId="68d24264-8ab7-4f5d-9424-3245e443458e" providerId="ADAL" clId="{368A4902-6F77-4A75-B3F0-1244E1F7FD11}" dt="2018-11-27T16:56:39.108" v="368" actId="14100"/>
          <ac:spMkLst>
            <pc:docMk/>
            <pc:sldMk cId="1989199758" sldId="283"/>
            <ac:spMk id="67586" creationId="{00000000-0000-0000-0000-000000000000}"/>
          </ac:spMkLst>
        </pc:spChg>
        <pc:spChg chg="mod">
          <ac:chgData name="MOSS, John" userId="68d24264-8ab7-4f5d-9424-3245e443458e" providerId="ADAL" clId="{368A4902-6F77-4A75-B3F0-1244E1F7FD11}" dt="2018-11-27T16:43:03.471" v="137" actId="255"/>
          <ac:spMkLst>
            <pc:docMk/>
            <pc:sldMk cId="1989199758" sldId="283"/>
            <ac:spMk id="67587" creationId="{00000000-0000-0000-0000-000000000000}"/>
          </ac:spMkLst>
        </pc:spChg>
      </pc:sldChg>
      <pc:sldChg chg="modSp">
        <pc:chgData name="MOSS, John" userId="68d24264-8ab7-4f5d-9424-3245e443458e" providerId="ADAL" clId="{368A4902-6F77-4A75-B3F0-1244E1F7FD11}" dt="2018-11-27T16:57:11.061" v="376" actId="14100"/>
        <pc:sldMkLst>
          <pc:docMk/>
          <pc:sldMk cId="3385918371" sldId="285"/>
        </pc:sldMkLst>
        <pc:spChg chg="mod">
          <ac:chgData name="MOSS, John" userId="68d24264-8ab7-4f5d-9424-3245e443458e" providerId="ADAL" clId="{368A4902-6F77-4A75-B3F0-1244E1F7FD11}" dt="2018-11-27T16:57:11.061" v="376" actId="14100"/>
          <ac:spMkLst>
            <pc:docMk/>
            <pc:sldMk cId="3385918371" sldId="285"/>
            <ac:spMk id="2" creationId="{00000000-0000-0000-0000-000000000000}"/>
          </ac:spMkLst>
        </pc:spChg>
        <pc:spChg chg="mod">
          <ac:chgData name="MOSS, John" userId="68d24264-8ab7-4f5d-9424-3245e443458e" providerId="ADAL" clId="{368A4902-6F77-4A75-B3F0-1244E1F7FD11}" dt="2018-11-27T16:47:53.465" v="199" actId="207"/>
          <ac:spMkLst>
            <pc:docMk/>
            <pc:sldMk cId="3385918371" sldId="285"/>
            <ac:spMk id="6" creationId="{E26C0297-048C-4F0B-81CC-6B51EEE02CB1}"/>
          </ac:spMkLst>
        </pc:spChg>
        <pc:spChg chg="mod">
          <ac:chgData name="MOSS, John" userId="68d24264-8ab7-4f5d-9424-3245e443458e" providerId="ADAL" clId="{368A4902-6F77-4A75-B3F0-1244E1F7FD11}" dt="2018-11-27T16:47:56.867" v="200" actId="207"/>
          <ac:spMkLst>
            <pc:docMk/>
            <pc:sldMk cId="3385918371" sldId="285"/>
            <ac:spMk id="7" creationId="{8DDEE04A-7FF0-4C5A-92EE-8DE46A9A4DF2}"/>
          </ac:spMkLst>
        </pc:spChg>
      </pc:sldChg>
      <pc:sldChg chg="modSp">
        <pc:chgData name="MOSS, John" userId="68d24264-8ab7-4f5d-9424-3245e443458e" providerId="ADAL" clId="{368A4902-6F77-4A75-B3F0-1244E1F7FD11}" dt="2018-11-27T16:57:23.432" v="378" actId="1076"/>
        <pc:sldMkLst>
          <pc:docMk/>
          <pc:sldMk cId="1608219408" sldId="286"/>
        </pc:sldMkLst>
        <pc:spChg chg="mod">
          <ac:chgData name="MOSS, John" userId="68d24264-8ab7-4f5d-9424-3245e443458e" providerId="ADAL" clId="{368A4902-6F77-4A75-B3F0-1244E1F7FD11}" dt="2018-11-27T16:57:23.432" v="378" actId="1076"/>
          <ac:spMkLst>
            <pc:docMk/>
            <pc:sldMk cId="1608219408" sldId="286"/>
            <ac:spMk id="2" creationId="{00000000-0000-0000-0000-000000000000}"/>
          </ac:spMkLst>
        </pc:spChg>
        <pc:grpChg chg="mod">
          <ac:chgData name="MOSS, John" userId="68d24264-8ab7-4f5d-9424-3245e443458e" providerId="ADAL" clId="{368A4902-6F77-4A75-B3F0-1244E1F7FD11}" dt="2018-11-27T16:48:20.885" v="204" actId="1076"/>
          <ac:grpSpMkLst>
            <pc:docMk/>
            <pc:sldMk cId="1608219408" sldId="286"/>
            <ac:grpSpMk id="26" creationId="{24669CB9-E2EE-4B69-B4FA-506357D517E4}"/>
          </ac:grpSpMkLst>
        </pc:grpChg>
        <pc:grpChg chg="mod">
          <ac:chgData name="MOSS, John" userId="68d24264-8ab7-4f5d-9424-3245e443458e" providerId="ADAL" clId="{368A4902-6F77-4A75-B3F0-1244E1F7FD11}" dt="2018-11-27T16:48:28.677" v="208" actId="1076"/>
          <ac:grpSpMkLst>
            <pc:docMk/>
            <pc:sldMk cId="1608219408" sldId="286"/>
            <ac:grpSpMk id="33" creationId="{C06CDE19-967D-4502-9929-43C23F90BEF5}"/>
          </ac:grpSpMkLst>
        </pc:grpChg>
      </pc:sldChg>
      <pc:sldChg chg="modSp">
        <pc:chgData name="MOSS, John" userId="68d24264-8ab7-4f5d-9424-3245e443458e" providerId="ADAL" clId="{368A4902-6F77-4A75-B3F0-1244E1F7FD11}" dt="2018-11-27T16:49:05.622" v="224" actId="14100"/>
        <pc:sldMkLst>
          <pc:docMk/>
          <pc:sldMk cId="4158417010" sldId="287"/>
        </pc:sldMkLst>
        <pc:spChg chg="mod">
          <ac:chgData name="MOSS, John" userId="68d24264-8ab7-4f5d-9424-3245e443458e" providerId="ADAL" clId="{368A4902-6F77-4A75-B3F0-1244E1F7FD11}" dt="2018-11-27T16:49:05.622" v="224" actId="14100"/>
          <ac:spMkLst>
            <pc:docMk/>
            <pc:sldMk cId="4158417010" sldId="287"/>
            <ac:spMk id="2" creationId="{00000000-0000-0000-0000-000000000000}"/>
          </ac:spMkLst>
        </pc:spChg>
        <pc:spChg chg="mod">
          <ac:chgData name="MOSS, John" userId="68d24264-8ab7-4f5d-9424-3245e443458e" providerId="ADAL" clId="{368A4902-6F77-4A75-B3F0-1244E1F7FD11}" dt="2018-11-27T16:49:02.011" v="223" actId="207"/>
          <ac:spMkLst>
            <pc:docMk/>
            <pc:sldMk cId="4158417010" sldId="287"/>
            <ac:spMk id="3" creationId="{2840B46D-B578-424D-B4F2-004F201631D7}"/>
          </ac:spMkLst>
        </pc:spChg>
        <pc:spChg chg="mod">
          <ac:chgData name="MOSS, John" userId="68d24264-8ab7-4f5d-9424-3245e443458e" providerId="ADAL" clId="{368A4902-6F77-4A75-B3F0-1244E1F7FD11}" dt="2018-11-27T16:48:49.486" v="221" actId="5793"/>
          <ac:spMkLst>
            <pc:docMk/>
            <pc:sldMk cId="4158417010" sldId="287"/>
            <ac:spMk id="5" creationId="{A393FBED-9272-4A96-8205-587A1979B66A}"/>
          </ac:spMkLst>
        </pc:spChg>
        <pc:spChg chg="mod">
          <ac:chgData name="MOSS, John" userId="68d24264-8ab7-4f5d-9424-3245e443458e" providerId="ADAL" clId="{368A4902-6F77-4A75-B3F0-1244E1F7FD11}" dt="2018-11-27T16:48:58.362" v="222" actId="207"/>
          <ac:spMkLst>
            <pc:docMk/>
            <pc:sldMk cId="4158417010" sldId="287"/>
            <ac:spMk id="7" creationId="{ECDEE0E8-FDEB-46DA-933C-0B0CF8A84598}"/>
          </ac:spMkLst>
        </pc:spChg>
      </pc:sldChg>
      <pc:sldChg chg="modSp">
        <pc:chgData name="MOSS, John" userId="68d24264-8ab7-4f5d-9424-3245e443458e" providerId="ADAL" clId="{368A4902-6F77-4A75-B3F0-1244E1F7FD11}" dt="2018-11-27T16:56:42.593" v="369" actId="14100"/>
        <pc:sldMkLst>
          <pc:docMk/>
          <pc:sldMk cId="747921990" sldId="289"/>
        </pc:sldMkLst>
        <pc:spChg chg="mod">
          <ac:chgData name="MOSS, John" userId="68d24264-8ab7-4f5d-9424-3245e443458e" providerId="ADAL" clId="{368A4902-6F77-4A75-B3F0-1244E1F7FD11}" dt="2018-11-27T16:56:42.593" v="369" actId="14100"/>
          <ac:spMkLst>
            <pc:docMk/>
            <pc:sldMk cId="747921990" sldId="289"/>
            <ac:spMk id="119810" creationId="{00000000-0000-0000-0000-000000000000}"/>
          </ac:spMkLst>
        </pc:spChg>
        <pc:spChg chg="mod">
          <ac:chgData name="MOSS, John" userId="68d24264-8ab7-4f5d-9424-3245e443458e" providerId="ADAL" clId="{368A4902-6F77-4A75-B3F0-1244E1F7FD11}" dt="2018-11-27T16:43:27.663" v="140" actId="14100"/>
          <ac:spMkLst>
            <pc:docMk/>
            <pc:sldMk cId="747921990" sldId="289"/>
            <ac:spMk id="119811" creationId="{00000000-0000-0000-0000-000000000000}"/>
          </ac:spMkLst>
        </pc:spChg>
        <pc:spChg chg="mod">
          <ac:chgData name="MOSS, John" userId="68d24264-8ab7-4f5d-9424-3245e443458e" providerId="ADAL" clId="{368A4902-6F77-4A75-B3F0-1244E1F7FD11}" dt="2018-11-27T16:43:29.971" v="141" actId="14100"/>
          <ac:spMkLst>
            <pc:docMk/>
            <pc:sldMk cId="747921990" sldId="289"/>
            <ac:spMk id="119812" creationId="{00000000-0000-0000-0000-000000000000}"/>
          </ac:spMkLst>
        </pc:spChg>
      </pc:sldChg>
      <pc:sldChg chg="modSp">
        <pc:chgData name="MOSS, John" userId="68d24264-8ab7-4f5d-9424-3245e443458e" providerId="ADAL" clId="{368A4902-6F77-4A75-B3F0-1244E1F7FD11}" dt="2018-11-27T16:56:46.100" v="370" actId="14100"/>
        <pc:sldMkLst>
          <pc:docMk/>
          <pc:sldMk cId="2070363373" sldId="290"/>
        </pc:sldMkLst>
        <pc:spChg chg="mod">
          <ac:chgData name="MOSS, John" userId="68d24264-8ab7-4f5d-9424-3245e443458e" providerId="ADAL" clId="{368A4902-6F77-4A75-B3F0-1244E1F7FD11}" dt="2018-11-27T16:56:46.100" v="370" actId="14100"/>
          <ac:spMkLst>
            <pc:docMk/>
            <pc:sldMk cId="2070363373" sldId="290"/>
            <ac:spMk id="120834" creationId="{00000000-0000-0000-0000-000000000000}"/>
          </ac:spMkLst>
        </pc:spChg>
        <pc:spChg chg="mod">
          <ac:chgData name="MOSS, John" userId="68d24264-8ab7-4f5d-9424-3245e443458e" providerId="ADAL" clId="{368A4902-6F77-4A75-B3F0-1244E1F7FD11}" dt="2018-11-27T16:44:06.096" v="142" actId="255"/>
          <ac:spMkLst>
            <pc:docMk/>
            <pc:sldMk cId="2070363373" sldId="290"/>
            <ac:spMk id="120835" creationId="{00000000-0000-0000-0000-000000000000}"/>
          </ac:spMkLst>
        </pc:spChg>
      </pc:sldChg>
      <pc:sldChg chg="modSp">
        <pc:chgData name="MOSS, John" userId="68d24264-8ab7-4f5d-9424-3245e443458e" providerId="ADAL" clId="{368A4902-6F77-4A75-B3F0-1244E1F7FD11}" dt="2018-11-27T16:56:50.171" v="371" actId="14100"/>
        <pc:sldMkLst>
          <pc:docMk/>
          <pc:sldMk cId="2467748882" sldId="291"/>
        </pc:sldMkLst>
        <pc:spChg chg="mod">
          <ac:chgData name="MOSS, John" userId="68d24264-8ab7-4f5d-9424-3245e443458e" providerId="ADAL" clId="{368A4902-6F77-4A75-B3F0-1244E1F7FD11}" dt="2018-11-27T16:56:50.171" v="371" actId="14100"/>
          <ac:spMkLst>
            <pc:docMk/>
            <pc:sldMk cId="2467748882" sldId="291"/>
            <ac:spMk id="124930" creationId="{00000000-0000-0000-0000-000000000000}"/>
          </ac:spMkLst>
        </pc:spChg>
        <pc:spChg chg="mod">
          <ac:chgData name="MOSS, John" userId="68d24264-8ab7-4f5d-9424-3245e443458e" providerId="ADAL" clId="{368A4902-6F77-4A75-B3F0-1244E1F7FD11}" dt="2018-11-27T16:44:12.831" v="143" actId="255"/>
          <ac:spMkLst>
            <pc:docMk/>
            <pc:sldMk cId="2467748882" sldId="291"/>
            <ac:spMk id="124931" creationId="{00000000-0000-0000-0000-000000000000}"/>
          </ac:spMkLst>
        </pc:spChg>
      </pc:sldChg>
      <pc:sldChg chg="modSp">
        <pc:chgData name="MOSS, John" userId="68d24264-8ab7-4f5d-9424-3245e443458e" providerId="ADAL" clId="{368A4902-6F77-4A75-B3F0-1244E1F7FD11}" dt="2018-11-27T16:56:54.223" v="372" actId="14100"/>
        <pc:sldMkLst>
          <pc:docMk/>
          <pc:sldMk cId="1011033180" sldId="292"/>
        </pc:sldMkLst>
        <pc:spChg chg="mod">
          <ac:chgData name="MOSS, John" userId="68d24264-8ab7-4f5d-9424-3245e443458e" providerId="ADAL" clId="{368A4902-6F77-4A75-B3F0-1244E1F7FD11}" dt="2018-11-27T16:56:54.223" v="372" actId="14100"/>
          <ac:spMkLst>
            <pc:docMk/>
            <pc:sldMk cId="1011033180" sldId="292"/>
            <ac:spMk id="126978" creationId="{00000000-0000-0000-0000-000000000000}"/>
          </ac:spMkLst>
        </pc:spChg>
        <pc:spChg chg="mod">
          <ac:chgData name="MOSS, John" userId="68d24264-8ab7-4f5d-9424-3245e443458e" providerId="ADAL" clId="{368A4902-6F77-4A75-B3F0-1244E1F7FD11}" dt="2018-11-27T16:44:18.539" v="144" actId="255"/>
          <ac:spMkLst>
            <pc:docMk/>
            <pc:sldMk cId="1011033180" sldId="292"/>
            <ac:spMk id="126979" creationId="{00000000-0000-0000-0000-000000000000}"/>
          </ac:spMkLst>
        </pc:spChg>
      </pc:sldChg>
      <pc:sldChg chg="modSp">
        <pc:chgData name="MOSS, John" userId="68d24264-8ab7-4f5d-9424-3245e443458e" providerId="ADAL" clId="{368A4902-6F77-4A75-B3F0-1244E1F7FD11}" dt="2018-11-27T16:56:57.443" v="373" actId="14100"/>
        <pc:sldMkLst>
          <pc:docMk/>
          <pc:sldMk cId="2885001876" sldId="293"/>
        </pc:sldMkLst>
        <pc:spChg chg="mod">
          <ac:chgData name="MOSS, John" userId="68d24264-8ab7-4f5d-9424-3245e443458e" providerId="ADAL" clId="{368A4902-6F77-4A75-B3F0-1244E1F7FD11}" dt="2018-11-27T16:56:57.443" v="373" actId="14100"/>
          <ac:spMkLst>
            <pc:docMk/>
            <pc:sldMk cId="2885001876" sldId="293"/>
            <ac:spMk id="141314" creationId="{00000000-0000-0000-0000-000000000000}"/>
          </ac:spMkLst>
        </pc:spChg>
        <pc:spChg chg="mod">
          <ac:chgData name="MOSS, John" userId="68d24264-8ab7-4f5d-9424-3245e443458e" providerId="ADAL" clId="{368A4902-6F77-4A75-B3F0-1244E1F7FD11}" dt="2018-11-27T16:44:53.355" v="145" actId="255"/>
          <ac:spMkLst>
            <pc:docMk/>
            <pc:sldMk cId="2885001876" sldId="293"/>
            <ac:spMk id="141315" creationId="{00000000-0000-0000-0000-000000000000}"/>
          </ac:spMkLst>
        </pc:spChg>
      </pc:sldChg>
      <pc:sldChg chg="modSp">
        <pc:chgData name="MOSS, John" userId="68d24264-8ab7-4f5d-9424-3245e443458e" providerId="ADAL" clId="{368A4902-6F77-4A75-B3F0-1244E1F7FD11}" dt="2018-11-27T16:57:00.535" v="374" actId="14100"/>
        <pc:sldMkLst>
          <pc:docMk/>
          <pc:sldMk cId="3606335306" sldId="294"/>
        </pc:sldMkLst>
        <pc:spChg chg="mod">
          <ac:chgData name="MOSS, John" userId="68d24264-8ab7-4f5d-9424-3245e443458e" providerId="ADAL" clId="{368A4902-6F77-4A75-B3F0-1244E1F7FD11}" dt="2018-11-27T16:57:00.535" v="374" actId="14100"/>
          <ac:spMkLst>
            <pc:docMk/>
            <pc:sldMk cId="3606335306" sldId="294"/>
            <ac:spMk id="2" creationId="{00000000-0000-0000-0000-000000000000}"/>
          </ac:spMkLst>
        </pc:spChg>
        <pc:spChg chg="mod">
          <ac:chgData name="MOSS, John" userId="68d24264-8ab7-4f5d-9424-3245e443458e" providerId="ADAL" clId="{368A4902-6F77-4A75-B3F0-1244E1F7FD11}" dt="2018-11-27T16:46:32.225" v="159" actId="20577"/>
          <ac:spMkLst>
            <pc:docMk/>
            <pc:sldMk cId="3606335306" sldId="294"/>
            <ac:spMk id="3" creationId="{00000000-0000-0000-0000-000000000000}"/>
          </ac:spMkLst>
        </pc:spChg>
        <pc:graphicFrameChg chg="mod modGraphic">
          <ac:chgData name="MOSS, John" userId="68d24264-8ab7-4f5d-9424-3245e443458e" providerId="ADAL" clId="{368A4902-6F77-4A75-B3F0-1244E1F7FD11}" dt="2018-11-27T16:47:11.331" v="193" actId="20577"/>
          <ac:graphicFrameMkLst>
            <pc:docMk/>
            <pc:sldMk cId="3606335306" sldId="294"/>
            <ac:graphicFrameMk id="4" creationId="{00000000-0000-0000-0000-000000000000}"/>
          </ac:graphicFrameMkLst>
        </pc:graphicFrameChg>
      </pc:sldChg>
      <pc:sldChg chg="modSp">
        <pc:chgData name="MOSS, John" userId="68d24264-8ab7-4f5d-9424-3245e443458e" providerId="ADAL" clId="{368A4902-6F77-4A75-B3F0-1244E1F7FD11}" dt="2018-11-27T16:57:04.157" v="375" actId="14100"/>
        <pc:sldMkLst>
          <pc:docMk/>
          <pc:sldMk cId="1565631789" sldId="301"/>
        </pc:sldMkLst>
        <pc:spChg chg="mod">
          <ac:chgData name="MOSS, John" userId="68d24264-8ab7-4f5d-9424-3245e443458e" providerId="ADAL" clId="{368A4902-6F77-4A75-B3F0-1244E1F7FD11}" dt="2018-11-27T16:57:04.157" v="375" actId="14100"/>
          <ac:spMkLst>
            <pc:docMk/>
            <pc:sldMk cId="1565631789" sldId="301"/>
            <ac:spMk id="134146" creationId="{00000000-0000-0000-0000-000000000000}"/>
          </ac:spMkLst>
        </pc:spChg>
        <pc:spChg chg="mod">
          <ac:chgData name="MOSS, John" userId="68d24264-8ab7-4f5d-9424-3245e443458e" providerId="ADAL" clId="{368A4902-6F77-4A75-B3F0-1244E1F7FD11}" dt="2018-11-27T16:47:26.419" v="194" actId="255"/>
          <ac:spMkLst>
            <pc:docMk/>
            <pc:sldMk cId="1565631789" sldId="301"/>
            <ac:spMk id="134147" creationId="{00000000-0000-0000-0000-000000000000}"/>
          </ac:spMkLst>
        </pc:spChg>
      </pc:sldChg>
      <pc:sldChg chg="modSp">
        <pc:chgData name="MOSS, John" userId="68d24264-8ab7-4f5d-9424-3245e443458e" providerId="ADAL" clId="{368A4902-6F77-4A75-B3F0-1244E1F7FD11}" dt="2018-11-27T16:50:11.167" v="274" actId="255"/>
        <pc:sldMkLst>
          <pc:docMk/>
          <pc:sldMk cId="2819852886" sldId="302"/>
        </pc:sldMkLst>
        <pc:spChg chg="mod">
          <ac:chgData name="MOSS, John" userId="68d24264-8ab7-4f5d-9424-3245e443458e" providerId="ADAL" clId="{368A4902-6F77-4A75-B3F0-1244E1F7FD11}" dt="2018-11-27T16:50:11.167" v="274" actId="255"/>
          <ac:spMkLst>
            <pc:docMk/>
            <pc:sldMk cId="2819852886" sldId="302"/>
            <ac:spMk id="67587" creationId="{00000000-0000-0000-0000-000000000000}"/>
          </ac:spMkLst>
        </pc:spChg>
      </pc:sldChg>
      <pc:sldChg chg="modSp">
        <pc:chgData name="MOSS, John" userId="68d24264-8ab7-4f5d-9424-3245e443458e" providerId="ADAL" clId="{368A4902-6F77-4A75-B3F0-1244E1F7FD11}" dt="2018-11-27T16:56:03.637" v="359" actId="14100"/>
        <pc:sldMkLst>
          <pc:docMk/>
          <pc:sldMk cId="259020082" sldId="304"/>
        </pc:sldMkLst>
        <pc:spChg chg="mod">
          <ac:chgData name="MOSS, John" userId="68d24264-8ab7-4f5d-9424-3245e443458e" providerId="ADAL" clId="{368A4902-6F77-4A75-B3F0-1244E1F7FD11}" dt="2018-11-27T16:56:03.637" v="359" actId="14100"/>
          <ac:spMkLst>
            <pc:docMk/>
            <pc:sldMk cId="259020082" sldId="304"/>
            <ac:spMk id="2" creationId="{00000000-0000-0000-0000-000000000000}"/>
          </ac:spMkLst>
        </pc:spChg>
        <pc:spChg chg="mod">
          <ac:chgData name="MOSS, John" userId="68d24264-8ab7-4f5d-9424-3245e443458e" providerId="ADAL" clId="{368A4902-6F77-4A75-B3F0-1244E1F7FD11}" dt="2018-11-27T16:35:46.302" v="108" actId="27636"/>
          <ac:spMkLst>
            <pc:docMk/>
            <pc:sldMk cId="259020082" sldId="304"/>
            <ac:spMk id="3" creationId="{00000000-0000-0000-0000-000000000000}"/>
          </ac:spMkLst>
        </pc:spChg>
      </pc:sldChg>
      <pc:sldChg chg="modSp">
        <pc:chgData name="MOSS, John" userId="68d24264-8ab7-4f5d-9424-3245e443458e" providerId="ADAL" clId="{368A4902-6F77-4A75-B3F0-1244E1F7FD11}" dt="2018-11-27T16:36:00.168" v="110" actId="255"/>
        <pc:sldMkLst>
          <pc:docMk/>
          <pc:sldMk cId="1719856267" sldId="309"/>
        </pc:sldMkLst>
        <pc:spChg chg="mod">
          <ac:chgData name="MOSS, John" userId="68d24264-8ab7-4f5d-9424-3245e443458e" providerId="ADAL" clId="{368A4902-6F77-4A75-B3F0-1244E1F7FD11}" dt="2018-11-27T16:36:00.168" v="110" actId="255"/>
          <ac:spMkLst>
            <pc:docMk/>
            <pc:sldMk cId="1719856267" sldId="309"/>
            <ac:spMk id="3" creationId="{00000000-0000-0000-0000-000000000000}"/>
          </ac:spMkLst>
        </pc:spChg>
      </pc:sldChg>
      <pc:sldChg chg="addSp modSp modAnim">
        <pc:chgData name="MOSS, John" userId="68d24264-8ab7-4f5d-9424-3245e443458e" providerId="ADAL" clId="{368A4902-6F77-4A75-B3F0-1244E1F7FD11}" dt="2018-11-27T16:52:14.172" v="320" actId="20577"/>
        <pc:sldMkLst>
          <pc:docMk/>
          <pc:sldMk cId="1577552838" sldId="315"/>
        </pc:sldMkLst>
        <pc:spChg chg="mod">
          <ac:chgData name="MOSS, John" userId="68d24264-8ab7-4f5d-9424-3245e443458e" providerId="ADAL" clId="{368A4902-6F77-4A75-B3F0-1244E1F7FD11}" dt="2018-11-27T16:50:47.965" v="277" actId="1076"/>
          <ac:spMkLst>
            <pc:docMk/>
            <pc:sldMk cId="1577552838" sldId="315"/>
            <ac:spMk id="3" creationId="{3F685E10-17B9-4FC5-8DFA-31DB7F4AF30F}"/>
          </ac:spMkLst>
        </pc:spChg>
        <pc:spChg chg="mod">
          <ac:chgData name="MOSS, John" userId="68d24264-8ab7-4f5d-9424-3245e443458e" providerId="ADAL" clId="{368A4902-6F77-4A75-B3F0-1244E1F7FD11}" dt="2018-11-27T16:50:55.319" v="278" actId="1076"/>
          <ac:spMkLst>
            <pc:docMk/>
            <pc:sldMk cId="1577552838" sldId="315"/>
            <ac:spMk id="8" creationId="{0443E132-F3B8-47F3-87BF-8BE9AE4A112D}"/>
          </ac:spMkLst>
        </pc:spChg>
        <pc:spChg chg="add mod">
          <ac:chgData name="MOSS, John" userId="68d24264-8ab7-4f5d-9424-3245e443458e" providerId="ADAL" clId="{368A4902-6F77-4A75-B3F0-1244E1F7FD11}" dt="2018-11-27T16:52:14.172" v="320" actId="20577"/>
          <ac:spMkLst>
            <pc:docMk/>
            <pc:sldMk cId="1577552838" sldId="315"/>
            <ac:spMk id="9" creationId="{DD37E0DA-6F80-4D72-ACA5-F52866AC96A1}"/>
          </ac:spMkLst>
        </pc:spChg>
        <pc:picChg chg="mod">
          <ac:chgData name="MOSS, John" userId="68d24264-8ab7-4f5d-9424-3245e443458e" providerId="ADAL" clId="{368A4902-6F77-4A75-B3F0-1244E1F7FD11}" dt="2018-11-27T16:50:59.331" v="280" actId="1076"/>
          <ac:picMkLst>
            <pc:docMk/>
            <pc:sldMk cId="1577552838" sldId="315"/>
            <ac:picMk id="7" creationId="{E5EE7DB5-3E2A-41F9-BEE8-A1FF89E86B98}"/>
          </ac:picMkLst>
        </pc:picChg>
        <pc:picChg chg="mod">
          <ac:chgData name="MOSS, John" userId="68d24264-8ab7-4f5d-9424-3245e443458e" providerId="ADAL" clId="{368A4902-6F77-4A75-B3F0-1244E1F7FD11}" dt="2018-11-27T16:51:30.549" v="281" actId="1076"/>
          <ac:picMkLst>
            <pc:docMk/>
            <pc:sldMk cId="1577552838" sldId="315"/>
            <ac:picMk id="10" creationId="{CA1D21A9-3714-4985-B1F8-504B0A3C237B}"/>
          </ac:picMkLst>
        </pc:picChg>
      </pc:sldChg>
      <pc:sldChg chg="modSp">
        <pc:chgData name="MOSS, John" userId="68d24264-8ab7-4f5d-9424-3245e443458e" providerId="ADAL" clId="{368A4902-6F77-4A75-B3F0-1244E1F7FD11}" dt="2018-11-27T16:49:55.196" v="272" actId="20577"/>
        <pc:sldMkLst>
          <pc:docMk/>
          <pc:sldMk cId="634663342" sldId="316"/>
        </pc:sldMkLst>
        <pc:spChg chg="mod">
          <ac:chgData name="MOSS, John" userId="68d24264-8ab7-4f5d-9424-3245e443458e" providerId="ADAL" clId="{368A4902-6F77-4A75-B3F0-1244E1F7FD11}" dt="2018-11-27T16:49:55.196" v="272" actId="20577"/>
          <ac:spMkLst>
            <pc:docMk/>
            <pc:sldMk cId="634663342" sldId="316"/>
            <ac:spMk id="8" creationId="{57C4FE22-AC96-4436-AC74-CAD2CB576DE8}"/>
          </ac:spMkLst>
        </pc:spChg>
      </pc:sldChg>
      <pc:sldChg chg="modSp">
        <pc:chgData name="MOSS, John" userId="68d24264-8ab7-4f5d-9424-3245e443458e" providerId="ADAL" clId="{368A4902-6F77-4A75-B3F0-1244E1F7FD11}" dt="2018-11-27T16:32:30.215" v="47" actId="20577"/>
        <pc:sldMkLst>
          <pc:docMk/>
          <pc:sldMk cId="1663509169" sldId="317"/>
        </pc:sldMkLst>
        <pc:spChg chg="mod">
          <ac:chgData name="MOSS, John" userId="68d24264-8ab7-4f5d-9424-3245e443458e" providerId="ADAL" clId="{368A4902-6F77-4A75-B3F0-1244E1F7FD11}" dt="2018-11-27T16:32:28.182" v="45" actId="1076"/>
          <ac:spMkLst>
            <pc:docMk/>
            <pc:sldMk cId="1663509169" sldId="317"/>
            <ac:spMk id="72708" creationId="{00000000-0000-0000-0000-000000000000}"/>
          </ac:spMkLst>
        </pc:spChg>
        <pc:spChg chg="mod">
          <ac:chgData name="MOSS, John" userId="68d24264-8ab7-4f5d-9424-3245e443458e" providerId="ADAL" clId="{368A4902-6F77-4A75-B3F0-1244E1F7FD11}" dt="2018-11-27T16:32:30.215" v="47" actId="20577"/>
          <ac:spMkLst>
            <pc:docMk/>
            <pc:sldMk cId="1663509169" sldId="317"/>
            <ac:spMk id="72709" creationId="{00000000-0000-0000-0000-000000000000}"/>
          </ac:spMkLst>
        </pc:spChg>
      </pc:sldChg>
      <pc:sldChg chg="modSp">
        <pc:chgData name="MOSS, John" userId="68d24264-8ab7-4f5d-9424-3245e443458e" providerId="ADAL" clId="{368A4902-6F77-4A75-B3F0-1244E1F7FD11}" dt="2018-11-27T16:54:38.427" v="350" actId="113"/>
        <pc:sldMkLst>
          <pc:docMk/>
          <pc:sldMk cId="1657192473" sldId="319"/>
        </pc:sldMkLst>
        <pc:spChg chg="mod">
          <ac:chgData name="MOSS, John" userId="68d24264-8ab7-4f5d-9424-3245e443458e" providerId="ADAL" clId="{368A4902-6F77-4A75-B3F0-1244E1F7FD11}" dt="2018-11-27T16:54:38.427" v="350" actId="113"/>
          <ac:spMkLst>
            <pc:docMk/>
            <pc:sldMk cId="1657192473" sldId="319"/>
            <ac:spMk id="72708" creationId="{00000000-0000-0000-0000-000000000000}"/>
          </ac:spMkLst>
        </pc:spChg>
        <pc:spChg chg="mod">
          <ac:chgData name="MOSS, John" userId="68d24264-8ab7-4f5d-9424-3245e443458e" providerId="ADAL" clId="{368A4902-6F77-4A75-B3F0-1244E1F7FD11}" dt="2018-11-27T16:31:01.701" v="9" actId="27636"/>
          <ac:spMkLst>
            <pc:docMk/>
            <pc:sldMk cId="1657192473" sldId="319"/>
            <ac:spMk id="72709" creationId="{00000000-0000-0000-0000-000000000000}"/>
          </ac:spMkLst>
        </pc:spChg>
      </pc:sldChg>
      <pc:sldChg chg="modSp">
        <pc:chgData name="MOSS, John" userId="68d24264-8ab7-4f5d-9424-3245e443458e" providerId="ADAL" clId="{368A4902-6F77-4A75-B3F0-1244E1F7FD11}" dt="2018-11-27T16:54:34.373" v="349" actId="113"/>
        <pc:sldMkLst>
          <pc:docMk/>
          <pc:sldMk cId="970546470" sldId="320"/>
        </pc:sldMkLst>
        <pc:spChg chg="mod">
          <ac:chgData name="MOSS, John" userId="68d24264-8ab7-4f5d-9424-3245e443458e" providerId="ADAL" clId="{368A4902-6F77-4A75-B3F0-1244E1F7FD11}" dt="2018-11-27T16:54:34.373" v="349" actId="113"/>
          <ac:spMkLst>
            <pc:docMk/>
            <pc:sldMk cId="970546470" sldId="320"/>
            <ac:spMk id="72708" creationId="{00000000-0000-0000-0000-000000000000}"/>
          </ac:spMkLst>
        </pc:spChg>
        <pc:spChg chg="mod">
          <ac:chgData name="MOSS, John" userId="68d24264-8ab7-4f5d-9424-3245e443458e" providerId="ADAL" clId="{368A4902-6F77-4A75-B3F0-1244E1F7FD11}" dt="2018-11-27T16:32:01.679" v="37" actId="1076"/>
          <ac:spMkLst>
            <pc:docMk/>
            <pc:sldMk cId="970546470" sldId="320"/>
            <ac:spMk id="72709" creationId="{00000000-0000-0000-0000-000000000000}"/>
          </ac:spMkLst>
        </pc:spChg>
      </pc:sldChg>
      <pc:sldChg chg="modSp">
        <pc:chgData name="MOSS, John" userId="68d24264-8ab7-4f5d-9424-3245e443458e" providerId="ADAL" clId="{368A4902-6F77-4A75-B3F0-1244E1F7FD11}" dt="2018-11-27T16:32:55.685" v="55" actId="255"/>
        <pc:sldMkLst>
          <pc:docMk/>
          <pc:sldMk cId="2165506953" sldId="321"/>
        </pc:sldMkLst>
        <pc:spChg chg="mod">
          <ac:chgData name="MOSS, John" userId="68d24264-8ab7-4f5d-9424-3245e443458e" providerId="ADAL" clId="{368A4902-6F77-4A75-B3F0-1244E1F7FD11}" dt="2018-11-27T16:32:47.939" v="53" actId="1076"/>
          <ac:spMkLst>
            <pc:docMk/>
            <pc:sldMk cId="2165506953" sldId="321"/>
            <ac:spMk id="72708" creationId="{00000000-0000-0000-0000-000000000000}"/>
          </ac:spMkLst>
        </pc:spChg>
        <pc:spChg chg="mod">
          <ac:chgData name="MOSS, John" userId="68d24264-8ab7-4f5d-9424-3245e443458e" providerId="ADAL" clId="{368A4902-6F77-4A75-B3F0-1244E1F7FD11}" dt="2018-11-27T16:32:55.685" v="55" actId="255"/>
          <ac:spMkLst>
            <pc:docMk/>
            <pc:sldMk cId="2165506953" sldId="321"/>
            <ac:spMk id="72709" creationId="{00000000-0000-0000-0000-000000000000}"/>
          </ac:spMkLst>
        </pc:spChg>
      </pc:sldChg>
      <pc:sldChg chg="modSp">
        <pc:chgData name="MOSS, John" userId="68d24264-8ab7-4f5d-9424-3245e443458e" providerId="ADAL" clId="{368A4902-6F77-4A75-B3F0-1244E1F7FD11}" dt="2018-11-27T16:33:26.760" v="66" actId="12"/>
        <pc:sldMkLst>
          <pc:docMk/>
          <pc:sldMk cId="1996234614" sldId="322"/>
        </pc:sldMkLst>
        <pc:spChg chg="mod">
          <ac:chgData name="MOSS, John" userId="68d24264-8ab7-4f5d-9424-3245e443458e" providerId="ADAL" clId="{368A4902-6F77-4A75-B3F0-1244E1F7FD11}" dt="2018-11-27T16:33:13.104" v="62" actId="1076"/>
          <ac:spMkLst>
            <pc:docMk/>
            <pc:sldMk cId="1996234614" sldId="322"/>
            <ac:spMk id="72708" creationId="{00000000-0000-0000-0000-000000000000}"/>
          </ac:spMkLst>
        </pc:spChg>
        <pc:spChg chg="mod">
          <ac:chgData name="MOSS, John" userId="68d24264-8ab7-4f5d-9424-3245e443458e" providerId="ADAL" clId="{368A4902-6F77-4A75-B3F0-1244E1F7FD11}" dt="2018-11-27T16:33:26.760" v="66" actId="12"/>
          <ac:spMkLst>
            <pc:docMk/>
            <pc:sldMk cId="1996234614" sldId="322"/>
            <ac:spMk id="72709" creationId="{00000000-0000-0000-0000-000000000000}"/>
          </ac:spMkLst>
        </pc:spChg>
      </pc:sldChg>
      <pc:sldChg chg="modSp">
        <pc:chgData name="MOSS, John" userId="68d24264-8ab7-4f5d-9424-3245e443458e" providerId="ADAL" clId="{368A4902-6F77-4A75-B3F0-1244E1F7FD11}" dt="2018-11-27T16:33:52.963" v="73" actId="255"/>
        <pc:sldMkLst>
          <pc:docMk/>
          <pc:sldMk cId="586336584" sldId="323"/>
        </pc:sldMkLst>
        <pc:spChg chg="mod">
          <ac:chgData name="MOSS, John" userId="68d24264-8ab7-4f5d-9424-3245e443458e" providerId="ADAL" clId="{368A4902-6F77-4A75-B3F0-1244E1F7FD11}" dt="2018-11-27T16:33:52.963" v="73" actId="255"/>
          <ac:spMkLst>
            <pc:docMk/>
            <pc:sldMk cId="586336584" sldId="323"/>
            <ac:spMk id="72709" creationId="{00000000-0000-0000-0000-000000000000}"/>
          </ac:spMkLst>
        </pc:spChg>
      </pc:sldChg>
      <pc:sldChg chg="modSp">
        <pc:chgData name="MOSS, John" userId="68d24264-8ab7-4f5d-9424-3245e443458e" providerId="ADAL" clId="{368A4902-6F77-4A75-B3F0-1244E1F7FD11}" dt="2018-11-27T16:55:23.141" v="354" actId="207"/>
        <pc:sldMkLst>
          <pc:docMk/>
          <pc:sldMk cId="2112380171" sldId="324"/>
        </pc:sldMkLst>
        <pc:spChg chg="mod">
          <ac:chgData name="MOSS, John" userId="68d24264-8ab7-4f5d-9424-3245e443458e" providerId="ADAL" clId="{368A4902-6F77-4A75-B3F0-1244E1F7FD11}" dt="2018-11-27T16:55:23.141" v="354" actId="207"/>
          <ac:spMkLst>
            <pc:docMk/>
            <pc:sldMk cId="2112380171" sldId="324"/>
            <ac:spMk id="72709" creationId="{00000000-0000-0000-0000-000000000000}"/>
          </ac:spMkLst>
        </pc:spChg>
      </pc:sldChg>
      <pc:sldChg chg="addSp modSp">
        <pc:chgData name="MOSS, John" userId="68d24264-8ab7-4f5d-9424-3245e443458e" providerId="ADAL" clId="{368A4902-6F77-4A75-B3F0-1244E1F7FD11}" dt="2018-11-27T16:55:57.536" v="358" actId="113"/>
        <pc:sldMkLst>
          <pc:docMk/>
          <pc:sldMk cId="837776026" sldId="325"/>
        </pc:sldMkLst>
        <pc:spChg chg="add mod">
          <ac:chgData name="MOSS, John" userId="68d24264-8ab7-4f5d-9424-3245e443458e" providerId="ADAL" clId="{368A4902-6F77-4A75-B3F0-1244E1F7FD11}" dt="2018-11-27T16:34:54.898" v="100" actId="20577"/>
          <ac:spMkLst>
            <pc:docMk/>
            <pc:sldMk cId="837776026" sldId="325"/>
            <ac:spMk id="6" creationId="{4D225A80-488C-41AA-B23F-8C5481AB6862}"/>
          </ac:spMkLst>
        </pc:spChg>
        <pc:graphicFrameChg chg="mod">
          <ac:chgData name="MOSS, John" userId="68d24264-8ab7-4f5d-9424-3245e443458e" providerId="ADAL" clId="{368A4902-6F77-4A75-B3F0-1244E1F7FD11}" dt="2018-11-27T16:55:57.536" v="358" actId="113"/>
          <ac:graphicFrameMkLst>
            <pc:docMk/>
            <pc:sldMk cId="837776026" sldId="325"/>
            <ac:graphicFrameMk id="72711" creationId="{E66D6B5A-F116-457D-82AA-883B2C8998FA}"/>
          </ac:graphicFrameMkLst>
        </pc:graphicFrameChg>
      </pc:sldChg>
      <pc:sldChg chg="modSp">
        <pc:chgData name="MOSS, John" userId="68d24264-8ab7-4f5d-9424-3245e443458e" providerId="ADAL" clId="{368A4902-6F77-4A75-B3F0-1244E1F7FD11}" dt="2018-11-27T16:35:30.762" v="106" actId="1076"/>
        <pc:sldMkLst>
          <pc:docMk/>
          <pc:sldMk cId="2277522448" sldId="326"/>
        </pc:sldMkLst>
        <pc:spChg chg="mod">
          <ac:chgData name="MOSS, John" userId="68d24264-8ab7-4f5d-9424-3245e443458e" providerId="ADAL" clId="{368A4902-6F77-4A75-B3F0-1244E1F7FD11}" dt="2018-11-27T16:35:30.762" v="106" actId="1076"/>
          <ac:spMkLst>
            <pc:docMk/>
            <pc:sldMk cId="2277522448" sldId="326"/>
            <ac:spMk id="72708" creationId="{00000000-0000-0000-0000-000000000000}"/>
          </ac:spMkLst>
        </pc:spChg>
      </pc:sldChg>
      <pc:sldChg chg="modSp">
        <pc:chgData name="MOSS, John" userId="68d24264-8ab7-4f5d-9424-3245e443458e" providerId="ADAL" clId="{368A4902-6F77-4A75-B3F0-1244E1F7FD11}" dt="2018-11-27T16:53:03.659" v="328" actId="1076"/>
        <pc:sldMkLst>
          <pc:docMk/>
          <pc:sldMk cId="4111204243" sldId="328"/>
        </pc:sldMkLst>
        <pc:spChg chg="mod">
          <ac:chgData name="MOSS, John" userId="68d24264-8ab7-4f5d-9424-3245e443458e" providerId="ADAL" clId="{368A4902-6F77-4A75-B3F0-1244E1F7FD11}" dt="2018-11-27T16:53:03.659" v="328" actId="1076"/>
          <ac:spMkLst>
            <pc:docMk/>
            <pc:sldMk cId="4111204243" sldId="328"/>
            <ac:spMk id="2" creationId="{71725932-D94D-4F79-95DD-5D52AC6A4C32}"/>
          </ac:spMkLst>
        </pc:spChg>
      </pc:sldChg>
      <pc:sldChg chg="modSp">
        <pc:chgData name="MOSS, John" userId="68d24264-8ab7-4f5d-9424-3245e443458e" providerId="ADAL" clId="{368A4902-6F77-4A75-B3F0-1244E1F7FD11}" dt="2018-11-27T16:49:25.750" v="247" actId="1036"/>
        <pc:sldMkLst>
          <pc:docMk/>
          <pc:sldMk cId="1924510823" sldId="329"/>
        </pc:sldMkLst>
        <pc:spChg chg="mod">
          <ac:chgData name="MOSS, John" userId="68d24264-8ab7-4f5d-9424-3245e443458e" providerId="ADAL" clId="{368A4902-6F77-4A75-B3F0-1244E1F7FD11}" dt="2018-11-27T16:49:25.750" v="247" actId="1036"/>
          <ac:spMkLst>
            <pc:docMk/>
            <pc:sldMk cId="1924510823" sldId="329"/>
            <ac:spMk id="2" creationId="{00000000-0000-0000-0000-000000000000}"/>
          </ac:spMkLst>
        </pc:spChg>
        <pc:spChg chg="mod">
          <ac:chgData name="MOSS, John" userId="68d24264-8ab7-4f5d-9424-3245e443458e" providerId="ADAL" clId="{368A4902-6F77-4A75-B3F0-1244E1F7FD11}" dt="2018-11-27T16:49:18.398" v="241" actId="1036"/>
          <ac:spMkLst>
            <pc:docMk/>
            <pc:sldMk cId="1924510823" sldId="329"/>
            <ac:spMk id="7" creationId="{B92CB9A1-BC58-44A3-AE62-6A893FAEA658}"/>
          </ac:spMkLst>
        </pc:spChg>
      </pc:sldChg>
      <pc:sldChg chg="modSp">
        <pc:chgData name="MOSS, John" userId="68d24264-8ab7-4f5d-9424-3245e443458e" providerId="ADAL" clId="{368A4902-6F77-4A75-B3F0-1244E1F7FD11}" dt="2018-11-27T16:57:28.759" v="379" actId="207"/>
        <pc:sldMkLst>
          <pc:docMk/>
          <pc:sldMk cId="1229104908" sldId="331"/>
        </pc:sldMkLst>
        <pc:spChg chg="mod">
          <ac:chgData name="MOSS, John" userId="68d24264-8ab7-4f5d-9424-3245e443458e" providerId="ADAL" clId="{368A4902-6F77-4A75-B3F0-1244E1F7FD11}" dt="2018-11-27T16:57:28.759" v="379" actId="207"/>
          <ac:spMkLst>
            <pc:docMk/>
            <pc:sldMk cId="1229104908" sldId="331"/>
            <ac:spMk id="5" creationId="{62E61A2C-AF74-45B4-9FEA-05B08829BC2F}"/>
          </ac:spMkLst>
        </pc:spChg>
      </pc:sldChg>
    </pc:docChg>
  </pc:docChgLst>
  <pc:docChgLst>
    <pc:chgData name="MOSS, John" userId="68d24264-8ab7-4f5d-9424-3245e443458e" providerId="ADAL" clId="{7D5A23E1-880F-4D7E-B43E-E8960FB890A5}"/>
    <pc:docChg chg="undo custSel addSld delSld modSld">
      <pc:chgData name="MOSS, John" userId="68d24264-8ab7-4f5d-9424-3245e443458e" providerId="ADAL" clId="{7D5A23E1-880F-4D7E-B43E-E8960FB890A5}" dt="2018-11-28T08:00:05.820" v="250"/>
      <pc:docMkLst>
        <pc:docMk/>
      </pc:docMkLst>
      <pc:sldChg chg="modSp">
        <pc:chgData name="MOSS, John" userId="68d24264-8ab7-4f5d-9424-3245e443458e" providerId="ADAL" clId="{7D5A23E1-880F-4D7E-B43E-E8960FB890A5}" dt="2018-11-27T21:21:17.368" v="110" actId="20577"/>
        <pc:sldMkLst>
          <pc:docMk/>
          <pc:sldMk cId="3044018167" sldId="261"/>
        </pc:sldMkLst>
        <pc:spChg chg="mod">
          <ac:chgData name="MOSS, John" userId="68d24264-8ab7-4f5d-9424-3245e443458e" providerId="ADAL" clId="{7D5A23E1-880F-4D7E-B43E-E8960FB890A5}" dt="2018-11-27T21:21:17.368" v="110" actId="20577"/>
          <ac:spMkLst>
            <pc:docMk/>
            <pc:sldMk cId="3044018167" sldId="261"/>
            <ac:spMk id="105475" creationId="{00000000-0000-0000-0000-000000000000}"/>
          </ac:spMkLst>
        </pc:spChg>
      </pc:sldChg>
      <pc:sldChg chg="modSp">
        <pc:chgData name="MOSS, John" userId="68d24264-8ab7-4f5d-9424-3245e443458e" providerId="ADAL" clId="{7D5A23E1-880F-4D7E-B43E-E8960FB890A5}" dt="2018-11-27T21:04:58.328" v="43" actId="14100"/>
        <pc:sldMkLst>
          <pc:docMk/>
          <pc:sldMk cId="2541502102" sldId="271"/>
        </pc:sldMkLst>
        <pc:spChg chg="mod">
          <ac:chgData name="MOSS, John" userId="68d24264-8ab7-4f5d-9424-3245e443458e" providerId="ADAL" clId="{7D5A23E1-880F-4D7E-B43E-E8960FB890A5}" dt="2018-11-27T21:04:58.328" v="43" actId="14100"/>
          <ac:spMkLst>
            <pc:docMk/>
            <pc:sldMk cId="2541502102" sldId="271"/>
            <ac:spMk id="67587" creationId="{00000000-0000-0000-0000-000000000000}"/>
          </ac:spMkLst>
        </pc:spChg>
      </pc:sldChg>
      <pc:sldChg chg="del">
        <pc:chgData name="MOSS, John" userId="68d24264-8ab7-4f5d-9424-3245e443458e" providerId="ADAL" clId="{7D5A23E1-880F-4D7E-B43E-E8960FB890A5}" dt="2018-11-27T21:23:50.450" v="111" actId="2696"/>
        <pc:sldMkLst>
          <pc:docMk/>
          <pc:sldMk cId="2005344536" sldId="273"/>
        </pc:sldMkLst>
      </pc:sldChg>
      <pc:sldChg chg="modSp add del">
        <pc:chgData name="MOSS, John" userId="68d24264-8ab7-4f5d-9424-3245e443458e" providerId="ADAL" clId="{7D5A23E1-880F-4D7E-B43E-E8960FB890A5}" dt="2018-11-27T21:03:00.092" v="22" actId="14100"/>
        <pc:sldMkLst>
          <pc:docMk/>
          <pc:sldMk cId="3624088339" sldId="281"/>
        </pc:sldMkLst>
        <pc:spChg chg="mod">
          <ac:chgData name="MOSS, John" userId="68d24264-8ab7-4f5d-9424-3245e443458e" providerId="ADAL" clId="{7D5A23E1-880F-4D7E-B43E-E8960FB890A5}" dt="2018-11-27T21:00:34.464" v="18" actId="1076"/>
          <ac:spMkLst>
            <pc:docMk/>
            <pc:sldMk cId="3624088339" sldId="281"/>
            <ac:spMk id="19459" creationId="{00000000-0000-0000-0000-000000000000}"/>
          </ac:spMkLst>
        </pc:spChg>
        <pc:spChg chg="mod">
          <ac:chgData name="MOSS, John" userId="68d24264-8ab7-4f5d-9424-3245e443458e" providerId="ADAL" clId="{7D5A23E1-880F-4D7E-B43E-E8960FB890A5}" dt="2018-11-27T21:03:00.092" v="22" actId="14100"/>
          <ac:spMkLst>
            <pc:docMk/>
            <pc:sldMk cId="3624088339" sldId="281"/>
            <ac:spMk id="39938" creationId="{00000000-0000-0000-0000-000000000000}"/>
          </ac:spMkLst>
        </pc:spChg>
      </pc:sldChg>
      <pc:sldChg chg="del">
        <pc:chgData name="MOSS, John" userId="68d24264-8ab7-4f5d-9424-3245e443458e" providerId="ADAL" clId="{7D5A23E1-880F-4D7E-B43E-E8960FB890A5}" dt="2018-11-27T21:08:09.351" v="56" actId="2696"/>
        <pc:sldMkLst>
          <pc:docMk/>
          <pc:sldMk cId="3385918371" sldId="285"/>
        </pc:sldMkLst>
      </pc:sldChg>
      <pc:sldChg chg="modSp">
        <pc:chgData name="MOSS, John" userId="68d24264-8ab7-4f5d-9424-3245e443458e" providerId="ADAL" clId="{7D5A23E1-880F-4D7E-B43E-E8960FB890A5}" dt="2018-11-27T21:04:41.951" v="42" actId="1076"/>
        <pc:sldMkLst>
          <pc:docMk/>
          <pc:sldMk cId="1608219408" sldId="286"/>
        </pc:sldMkLst>
        <pc:spChg chg="mod">
          <ac:chgData name="MOSS, John" userId="68d24264-8ab7-4f5d-9424-3245e443458e" providerId="ADAL" clId="{7D5A23E1-880F-4D7E-B43E-E8960FB890A5}" dt="2018-11-27T21:04:41.951" v="42" actId="1076"/>
          <ac:spMkLst>
            <pc:docMk/>
            <pc:sldMk cId="1608219408" sldId="286"/>
            <ac:spMk id="2" creationId="{00000000-0000-0000-0000-000000000000}"/>
          </ac:spMkLst>
        </pc:spChg>
      </pc:sldChg>
      <pc:sldChg chg="modSp modAnim">
        <pc:chgData name="MOSS, John" userId="68d24264-8ab7-4f5d-9424-3245e443458e" providerId="ADAL" clId="{7D5A23E1-880F-4D7E-B43E-E8960FB890A5}" dt="2018-11-28T08:00:05.820" v="250"/>
        <pc:sldMkLst>
          <pc:docMk/>
          <pc:sldMk cId="4158417010" sldId="287"/>
        </pc:sldMkLst>
        <pc:spChg chg="mod">
          <ac:chgData name="MOSS, John" userId="68d24264-8ab7-4f5d-9424-3245e443458e" providerId="ADAL" clId="{7D5A23E1-880F-4D7E-B43E-E8960FB890A5}" dt="2018-11-27T21:03:46.490" v="40" actId="255"/>
          <ac:spMkLst>
            <pc:docMk/>
            <pc:sldMk cId="4158417010" sldId="287"/>
            <ac:spMk id="5" creationId="{A393FBED-9272-4A96-8205-587A1979B66A}"/>
          </ac:spMkLst>
        </pc:spChg>
      </pc:sldChg>
      <pc:sldChg chg="modSp">
        <pc:chgData name="MOSS, John" userId="68d24264-8ab7-4f5d-9424-3245e443458e" providerId="ADAL" clId="{7D5A23E1-880F-4D7E-B43E-E8960FB890A5}" dt="2018-11-28T07:58:08.326" v="248" actId="20577"/>
        <pc:sldMkLst>
          <pc:docMk/>
          <pc:sldMk cId="2467748882" sldId="291"/>
        </pc:sldMkLst>
        <pc:spChg chg="mod">
          <ac:chgData name="MOSS, John" userId="68d24264-8ab7-4f5d-9424-3245e443458e" providerId="ADAL" clId="{7D5A23E1-880F-4D7E-B43E-E8960FB890A5}" dt="2018-11-28T07:58:08.326" v="248" actId="20577"/>
          <ac:spMkLst>
            <pc:docMk/>
            <pc:sldMk cId="2467748882" sldId="291"/>
            <ac:spMk id="124931" creationId="{00000000-0000-0000-0000-000000000000}"/>
          </ac:spMkLst>
        </pc:spChg>
      </pc:sldChg>
      <pc:sldChg chg="modSp modAnim">
        <pc:chgData name="MOSS, John" userId="68d24264-8ab7-4f5d-9424-3245e443458e" providerId="ADAL" clId="{7D5A23E1-880F-4D7E-B43E-E8960FB890A5}" dt="2018-11-28T07:59:21.531" v="249" actId="20577"/>
        <pc:sldMkLst>
          <pc:docMk/>
          <pc:sldMk cId="1011033180" sldId="292"/>
        </pc:sldMkLst>
        <pc:spChg chg="mod">
          <ac:chgData name="MOSS, John" userId="68d24264-8ab7-4f5d-9424-3245e443458e" providerId="ADAL" clId="{7D5A23E1-880F-4D7E-B43E-E8960FB890A5}" dt="2018-11-28T07:59:21.531" v="249" actId="20577"/>
          <ac:spMkLst>
            <pc:docMk/>
            <pc:sldMk cId="1011033180" sldId="292"/>
            <ac:spMk id="126979" creationId="{00000000-0000-0000-0000-000000000000}"/>
          </ac:spMkLst>
        </pc:spChg>
      </pc:sldChg>
      <pc:sldChg chg="modSp modAnim">
        <pc:chgData name="MOSS, John" userId="68d24264-8ab7-4f5d-9424-3245e443458e" providerId="ADAL" clId="{7D5A23E1-880F-4D7E-B43E-E8960FB890A5}" dt="2018-11-27T21:07:27.073" v="55" actId="255"/>
        <pc:sldMkLst>
          <pc:docMk/>
          <pc:sldMk cId="1565631789" sldId="301"/>
        </pc:sldMkLst>
        <pc:spChg chg="mod">
          <ac:chgData name="MOSS, John" userId="68d24264-8ab7-4f5d-9424-3245e443458e" providerId="ADAL" clId="{7D5A23E1-880F-4D7E-B43E-E8960FB890A5}" dt="2018-11-27T21:07:27.073" v="55" actId="255"/>
          <ac:spMkLst>
            <pc:docMk/>
            <pc:sldMk cId="1565631789" sldId="301"/>
            <ac:spMk id="134147" creationId="{00000000-0000-0000-0000-000000000000}"/>
          </ac:spMkLst>
        </pc:spChg>
      </pc:sldChg>
      <pc:sldChg chg="modSp add del">
        <pc:chgData name="MOSS, John" userId="68d24264-8ab7-4f5d-9424-3245e443458e" providerId="ADAL" clId="{7D5A23E1-880F-4D7E-B43E-E8960FB890A5}" dt="2018-11-27T21:02:55.806" v="21" actId="14100"/>
        <pc:sldMkLst>
          <pc:docMk/>
          <pc:sldMk cId="2819852886" sldId="302"/>
        </pc:sldMkLst>
        <pc:spChg chg="mod">
          <ac:chgData name="MOSS, John" userId="68d24264-8ab7-4f5d-9424-3245e443458e" providerId="ADAL" clId="{7D5A23E1-880F-4D7E-B43E-E8960FB890A5}" dt="2018-11-27T21:02:55.806" v="21" actId="14100"/>
          <ac:spMkLst>
            <pc:docMk/>
            <pc:sldMk cId="2819852886" sldId="302"/>
            <ac:spMk id="67586" creationId="{00000000-0000-0000-0000-000000000000}"/>
          </ac:spMkLst>
        </pc:spChg>
        <pc:spChg chg="mod">
          <ac:chgData name="MOSS, John" userId="68d24264-8ab7-4f5d-9424-3245e443458e" providerId="ADAL" clId="{7D5A23E1-880F-4D7E-B43E-E8960FB890A5}" dt="2018-11-27T21:02:53.373" v="20" actId="255"/>
          <ac:spMkLst>
            <pc:docMk/>
            <pc:sldMk cId="2819852886" sldId="302"/>
            <ac:spMk id="67587" creationId="{00000000-0000-0000-0000-000000000000}"/>
          </ac:spMkLst>
        </pc:spChg>
      </pc:sldChg>
      <pc:sldChg chg="modSp">
        <pc:chgData name="MOSS, John" userId="68d24264-8ab7-4f5d-9424-3245e443458e" providerId="ADAL" clId="{7D5A23E1-880F-4D7E-B43E-E8960FB890A5}" dt="2018-11-27T21:05:07.271" v="45" actId="27636"/>
        <pc:sldMkLst>
          <pc:docMk/>
          <pc:sldMk cId="259020082" sldId="304"/>
        </pc:sldMkLst>
        <pc:spChg chg="mod">
          <ac:chgData name="MOSS, John" userId="68d24264-8ab7-4f5d-9424-3245e443458e" providerId="ADAL" clId="{7D5A23E1-880F-4D7E-B43E-E8960FB890A5}" dt="2018-11-27T21:05:07.271" v="45" actId="27636"/>
          <ac:spMkLst>
            <pc:docMk/>
            <pc:sldMk cId="259020082" sldId="304"/>
            <ac:spMk id="3" creationId="{00000000-0000-0000-0000-000000000000}"/>
          </ac:spMkLst>
        </pc:spChg>
      </pc:sldChg>
      <pc:sldChg chg="modSp">
        <pc:chgData name="MOSS, John" userId="68d24264-8ab7-4f5d-9424-3245e443458e" providerId="ADAL" clId="{7D5A23E1-880F-4D7E-B43E-E8960FB890A5}" dt="2018-11-27T21:14:54.631" v="91" actId="120"/>
        <pc:sldMkLst>
          <pc:docMk/>
          <pc:sldMk cId="2027878155" sldId="306"/>
        </pc:sldMkLst>
        <pc:spChg chg="mod">
          <ac:chgData name="MOSS, John" userId="68d24264-8ab7-4f5d-9424-3245e443458e" providerId="ADAL" clId="{7D5A23E1-880F-4D7E-B43E-E8960FB890A5}" dt="2018-11-27T21:14:54.631" v="91" actId="120"/>
          <ac:spMkLst>
            <pc:docMk/>
            <pc:sldMk cId="2027878155" sldId="306"/>
            <ac:spMk id="72709" creationId="{00000000-0000-0000-0000-000000000000}"/>
          </ac:spMkLst>
        </pc:spChg>
      </pc:sldChg>
      <pc:sldChg chg="modSp">
        <pc:chgData name="MOSS, John" userId="68d24264-8ab7-4f5d-9424-3245e443458e" providerId="ADAL" clId="{7D5A23E1-880F-4D7E-B43E-E8960FB890A5}" dt="2018-11-27T21:58:46.463" v="167" actId="1076"/>
        <pc:sldMkLst>
          <pc:docMk/>
          <pc:sldMk cId="1577552838" sldId="315"/>
        </pc:sldMkLst>
        <pc:spChg chg="mod">
          <ac:chgData name="MOSS, John" userId="68d24264-8ab7-4f5d-9424-3245e443458e" providerId="ADAL" clId="{7D5A23E1-880F-4D7E-B43E-E8960FB890A5}" dt="2018-11-27T21:58:46.463" v="167" actId="1076"/>
          <ac:spMkLst>
            <pc:docMk/>
            <pc:sldMk cId="1577552838" sldId="315"/>
            <ac:spMk id="8" creationId="{0443E132-F3B8-47F3-87BF-8BE9AE4A112D}"/>
          </ac:spMkLst>
        </pc:spChg>
      </pc:sldChg>
      <pc:sldChg chg="del">
        <pc:chgData name="MOSS, John" userId="68d24264-8ab7-4f5d-9424-3245e443458e" providerId="ADAL" clId="{7D5A23E1-880F-4D7E-B43E-E8960FB890A5}" dt="2018-11-27T20:59:49.784" v="0" actId="2696"/>
        <pc:sldMkLst>
          <pc:docMk/>
          <pc:sldMk cId="634663342" sldId="316"/>
        </pc:sldMkLst>
      </pc:sldChg>
      <pc:sldChg chg="modSp">
        <pc:chgData name="MOSS, John" userId="68d24264-8ab7-4f5d-9424-3245e443458e" providerId="ADAL" clId="{7D5A23E1-880F-4D7E-B43E-E8960FB890A5}" dt="2018-11-27T21:16:28.743" v="96" actId="5793"/>
        <pc:sldMkLst>
          <pc:docMk/>
          <pc:sldMk cId="1657192473" sldId="319"/>
        </pc:sldMkLst>
        <pc:spChg chg="mod">
          <ac:chgData name="MOSS, John" userId="68d24264-8ab7-4f5d-9424-3245e443458e" providerId="ADAL" clId="{7D5A23E1-880F-4D7E-B43E-E8960FB890A5}" dt="2018-11-27T21:16:28.743" v="96" actId="5793"/>
          <ac:spMkLst>
            <pc:docMk/>
            <pc:sldMk cId="1657192473" sldId="319"/>
            <ac:spMk id="72709" creationId="{00000000-0000-0000-0000-000000000000}"/>
          </ac:spMkLst>
        </pc:spChg>
      </pc:sldChg>
      <pc:sldChg chg="modSp">
        <pc:chgData name="MOSS, John" userId="68d24264-8ab7-4f5d-9424-3245e443458e" providerId="ADAL" clId="{7D5A23E1-880F-4D7E-B43E-E8960FB890A5}" dt="2018-11-27T22:00:28.163" v="242" actId="20577"/>
        <pc:sldMkLst>
          <pc:docMk/>
          <pc:sldMk cId="970546470" sldId="320"/>
        </pc:sldMkLst>
        <pc:spChg chg="mod">
          <ac:chgData name="MOSS, John" userId="68d24264-8ab7-4f5d-9424-3245e443458e" providerId="ADAL" clId="{7D5A23E1-880F-4D7E-B43E-E8960FB890A5}" dt="2018-11-27T22:00:28.163" v="242" actId="20577"/>
          <ac:spMkLst>
            <pc:docMk/>
            <pc:sldMk cId="970546470" sldId="320"/>
            <ac:spMk id="72709" creationId="{00000000-0000-0000-0000-000000000000}"/>
          </ac:spMkLst>
        </pc:spChg>
      </pc:sldChg>
      <pc:sldChg chg="modSp">
        <pc:chgData name="MOSS, John" userId="68d24264-8ab7-4f5d-9424-3245e443458e" providerId="ADAL" clId="{7D5A23E1-880F-4D7E-B43E-E8960FB890A5}" dt="2018-11-27T21:19:42.838" v="97" actId="14100"/>
        <pc:sldMkLst>
          <pc:docMk/>
          <pc:sldMk cId="2277522448" sldId="326"/>
        </pc:sldMkLst>
        <pc:picChg chg="mod">
          <ac:chgData name="MOSS, John" userId="68d24264-8ab7-4f5d-9424-3245e443458e" providerId="ADAL" clId="{7D5A23E1-880F-4D7E-B43E-E8960FB890A5}" dt="2018-11-27T21:19:42.838" v="97" actId="14100"/>
          <ac:picMkLst>
            <pc:docMk/>
            <pc:sldMk cId="2277522448" sldId="326"/>
            <ac:picMk id="4" creationId="{8E84B8B7-F755-495F-9877-BD503664C9CF}"/>
          </ac:picMkLst>
        </pc:picChg>
      </pc:sldChg>
      <pc:sldChg chg="modSp">
        <pc:chgData name="MOSS, John" userId="68d24264-8ab7-4f5d-9424-3245e443458e" providerId="ADAL" clId="{7D5A23E1-880F-4D7E-B43E-E8960FB890A5}" dt="2018-11-27T21:15:52.278" v="93"/>
        <pc:sldMkLst>
          <pc:docMk/>
          <pc:sldMk cId="4111204243" sldId="328"/>
        </pc:sldMkLst>
        <pc:graphicFrameChg chg="mod">
          <ac:chgData name="MOSS, John" userId="68d24264-8ab7-4f5d-9424-3245e443458e" providerId="ADAL" clId="{7D5A23E1-880F-4D7E-B43E-E8960FB890A5}" dt="2018-11-27T21:15:52.278" v="93"/>
          <ac:graphicFrameMkLst>
            <pc:docMk/>
            <pc:sldMk cId="4111204243" sldId="328"/>
            <ac:graphicFrameMk id="8" creationId="{B86EBBF2-FE76-475B-B828-A23A23026EA9}"/>
          </ac:graphicFrameMkLst>
        </pc:graphicFrameChg>
      </pc:sldChg>
      <pc:sldChg chg="modSp">
        <pc:chgData name="MOSS, John" userId="68d24264-8ab7-4f5d-9424-3245e443458e" providerId="ADAL" clId="{7D5A23E1-880F-4D7E-B43E-E8960FB890A5}" dt="2018-11-27T21:56:45.051" v="164" actId="20577"/>
        <pc:sldMkLst>
          <pc:docMk/>
          <pc:sldMk cId="1924510823" sldId="329"/>
        </pc:sldMkLst>
        <pc:spChg chg="mod">
          <ac:chgData name="MOSS, John" userId="68d24264-8ab7-4f5d-9424-3245e443458e" providerId="ADAL" clId="{7D5A23E1-880F-4D7E-B43E-E8960FB890A5}" dt="2018-11-27T21:56:45.051" v="164" actId="20577"/>
          <ac:spMkLst>
            <pc:docMk/>
            <pc:sldMk cId="1924510823" sldId="329"/>
            <ac:spMk id="2" creationId="{00000000-0000-0000-0000-000000000000}"/>
          </ac:spMkLst>
        </pc:spChg>
      </pc:sldChg>
      <pc:sldChg chg="modSp">
        <pc:chgData name="MOSS, John" userId="68d24264-8ab7-4f5d-9424-3245e443458e" providerId="ADAL" clId="{7D5A23E1-880F-4D7E-B43E-E8960FB890A5}" dt="2018-11-27T21:03:31.741" v="39" actId="1076"/>
        <pc:sldMkLst>
          <pc:docMk/>
          <pc:sldMk cId="1967249990" sldId="330"/>
        </pc:sldMkLst>
        <pc:spChg chg="mod">
          <ac:chgData name="MOSS, John" userId="68d24264-8ab7-4f5d-9424-3245e443458e" providerId="ADAL" clId="{7D5A23E1-880F-4D7E-B43E-E8960FB890A5}" dt="2018-11-27T21:03:18.820" v="27" actId="14100"/>
          <ac:spMkLst>
            <pc:docMk/>
            <pc:sldMk cId="1967249990" sldId="330"/>
            <ac:spMk id="2" creationId="{00000000-0000-0000-0000-000000000000}"/>
          </ac:spMkLst>
        </pc:spChg>
        <pc:spChg chg="mod">
          <ac:chgData name="MOSS, John" userId="68d24264-8ab7-4f5d-9424-3245e443458e" providerId="ADAL" clId="{7D5A23E1-880F-4D7E-B43E-E8960FB890A5}" dt="2018-11-27T21:03:31.741" v="39" actId="1076"/>
          <ac:spMkLst>
            <pc:docMk/>
            <pc:sldMk cId="1967249990" sldId="330"/>
            <ac:spMk id="6" creationId="{E26C0297-048C-4F0B-81CC-6B51EEE02CB1}"/>
          </ac:spMkLst>
        </pc:spChg>
        <pc:grpChg chg="mod">
          <ac:chgData name="MOSS, John" userId="68d24264-8ab7-4f5d-9424-3245e443458e" providerId="ADAL" clId="{7D5A23E1-880F-4D7E-B43E-E8960FB890A5}" dt="2018-11-27T21:03:26.663" v="38" actId="1036"/>
          <ac:grpSpMkLst>
            <pc:docMk/>
            <pc:sldMk cId="1967249990" sldId="330"/>
            <ac:grpSpMk id="12" creationId="{8EA3A1E4-4341-4230-942A-7E4CD7FE63C0}"/>
          </ac:grpSpMkLst>
        </pc:grpChg>
        <pc:grpChg chg="mod">
          <ac:chgData name="MOSS, John" userId="68d24264-8ab7-4f5d-9424-3245e443458e" providerId="ADAL" clId="{7D5A23E1-880F-4D7E-B43E-E8960FB890A5}" dt="2018-11-27T21:03:24.450" v="32" actId="1036"/>
          <ac:grpSpMkLst>
            <pc:docMk/>
            <pc:sldMk cId="1967249990" sldId="330"/>
            <ac:grpSpMk id="14" creationId="{E93D5FE3-F61E-4445-86E5-766E7D91E64E}"/>
          </ac:grpSpMkLst>
        </pc:grpChg>
      </pc:sldChg>
      <pc:sldChg chg="addSp delSp modSp">
        <pc:chgData name="MOSS, John" userId="68d24264-8ab7-4f5d-9424-3245e443458e" providerId="ADAL" clId="{7D5A23E1-880F-4D7E-B43E-E8960FB890A5}" dt="2018-11-27T21:55:37.353" v="142"/>
        <pc:sldMkLst>
          <pc:docMk/>
          <pc:sldMk cId="1229104908" sldId="331"/>
        </pc:sldMkLst>
        <pc:spChg chg="mod">
          <ac:chgData name="MOSS, John" userId="68d24264-8ab7-4f5d-9424-3245e443458e" providerId="ADAL" clId="{7D5A23E1-880F-4D7E-B43E-E8960FB890A5}" dt="2018-11-27T21:04:38.483" v="41" actId="1076"/>
          <ac:spMkLst>
            <pc:docMk/>
            <pc:sldMk cId="1229104908" sldId="331"/>
            <ac:spMk id="5" creationId="{62E61A2C-AF74-45B4-9FEA-05B08829BC2F}"/>
          </ac:spMkLst>
        </pc:spChg>
        <pc:picChg chg="add del mod">
          <ac:chgData name="MOSS, John" userId="68d24264-8ab7-4f5d-9424-3245e443458e" providerId="ADAL" clId="{7D5A23E1-880F-4D7E-B43E-E8960FB890A5}" dt="2018-11-27T21:42:40.265" v="116" actId="478"/>
          <ac:picMkLst>
            <pc:docMk/>
            <pc:sldMk cId="1229104908" sldId="331"/>
            <ac:picMk id="2" creationId="{321DAA3F-7F54-46EF-AB62-955397532386}"/>
          </ac:picMkLst>
        </pc:picChg>
        <pc:picChg chg="add mod">
          <ac:chgData name="MOSS, John" userId="68d24264-8ab7-4f5d-9424-3245e443458e" providerId="ADAL" clId="{7D5A23E1-880F-4D7E-B43E-E8960FB890A5}" dt="2018-11-27T21:55:04.601" v="140" actId="1076"/>
          <ac:picMkLst>
            <pc:docMk/>
            <pc:sldMk cId="1229104908" sldId="331"/>
            <ac:picMk id="3" creationId="{8AA70737-59A6-49AF-988B-1CC22A7F2287}"/>
          </ac:picMkLst>
        </pc:picChg>
        <pc:picChg chg="del">
          <ac:chgData name="MOSS, John" userId="68d24264-8ab7-4f5d-9424-3245e443458e" providerId="ADAL" clId="{7D5A23E1-880F-4D7E-B43E-E8960FB890A5}" dt="2018-11-27T21:37:34.231" v="112" actId="478"/>
          <ac:picMkLst>
            <pc:docMk/>
            <pc:sldMk cId="1229104908" sldId="331"/>
            <ac:picMk id="6" creationId="{4429BFEC-7A15-4EA8-B527-958B1EDA06CC}"/>
          </ac:picMkLst>
        </pc:picChg>
        <pc:picChg chg="add mod">
          <ac:chgData name="MOSS, John" userId="68d24264-8ab7-4f5d-9424-3245e443458e" providerId="ADAL" clId="{7D5A23E1-880F-4D7E-B43E-E8960FB890A5}" dt="2018-11-27T21:55:06.669" v="141" actId="1076"/>
          <ac:picMkLst>
            <pc:docMk/>
            <pc:sldMk cId="1229104908" sldId="331"/>
            <ac:picMk id="6" creationId="{5E91E113-03F3-428F-A741-BD63299F9DBB}"/>
          </ac:picMkLst>
        </pc:picChg>
        <pc:picChg chg="del">
          <ac:chgData name="MOSS, John" userId="68d24264-8ab7-4f5d-9424-3245e443458e" providerId="ADAL" clId="{7D5A23E1-880F-4D7E-B43E-E8960FB890A5}" dt="2018-11-27T21:37:35.117" v="113" actId="478"/>
          <ac:picMkLst>
            <pc:docMk/>
            <pc:sldMk cId="1229104908" sldId="331"/>
            <ac:picMk id="7" creationId="{2B5115A1-E779-47CF-9B92-BE2D82D35DF8}"/>
          </ac:picMkLst>
        </pc:picChg>
        <pc:picChg chg="add mod">
          <ac:chgData name="MOSS, John" userId="68d24264-8ab7-4f5d-9424-3245e443458e" providerId="ADAL" clId="{7D5A23E1-880F-4D7E-B43E-E8960FB890A5}" dt="2018-11-27T21:55:37.353" v="142"/>
          <ac:picMkLst>
            <pc:docMk/>
            <pc:sldMk cId="1229104908" sldId="331"/>
            <ac:picMk id="7" creationId="{8149D38D-174C-4F6C-A57D-76D3B2E90E41}"/>
          </ac:picMkLst>
        </pc:picChg>
      </pc:sldChg>
      <pc:sldChg chg="addSp delSp modSp add">
        <pc:chgData name="MOSS, John" userId="68d24264-8ab7-4f5d-9424-3245e443458e" providerId="ADAL" clId="{7D5A23E1-880F-4D7E-B43E-E8960FB890A5}" dt="2018-11-27T21:14:27.314" v="87" actId="478"/>
        <pc:sldMkLst>
          <pc:docMk/>
          <pc:sldMk cId="645062933" sldId="332"/>
        </pc:sldMkLst>
        <pc:spChg chg="del mod">
          <ac:chgData name="MOSS, John" userId="68d24264-8ab7-4f5d-9424-3245e443458e" providerId="ADAL" clId="{7D5A23E1-880F-4D7E-B43E-E8960FB890A5}" dt="2018-11-27T21:14:23.046" v="86" actId="478"/>
          <ac:spMkLst>
            <pc:docMk/>
            <pc:sldMk cId="645062933" sldId="332"/>
            <ac:spMk id="2" creationId="{DC86C059-88BE-4D79-9C27-14E221F711D3}"/>
          </ac:spMkLst>
        </pc:spChg>
        <pc:spChg chg="add del mod">
          <ac:chgData name="MOSS, John" userId="68d24264-8ab7-4f5d-9424-3245e443458e" providerId="ADAL" clId="{7D5A23E1-880F-4D7E-B43E-E8960FB890A5}" dt="2018-11-27T21:11:12.716" v="80" actId="478"/>
          <ac:spMkLst>
            <pc:docMk/>
            <pc:sldMk cId="645062933" sldId="332"/>
            <ac:spMk id="5" creationId="{863B6B26-5B3D-4AB7-94E9-68F1B159F10F}"/>
          </ac:spMkLst>
        </pc:spChg>
        <pc:spChg chg="add mod">
          <ac:chgData name="MOSS, John" userId="68d24264-8ab7-4f5d-9424-3245e443458e" providerId="ADAL" clId="{7D5A23E1-880F-4D7E-B43E-E8960FB890A5}" dt="2018-11-27T21:14:20.766" v="85" actId="255"/>
          <ac:spMkLst>
            <pc:docMk/>
            <pc:sldMk cId="645062933" sldId="332"/>
            <ac:spMk id="7" creationId="{E9B9DD29-098F-4BEB-B201-DFECE99566B5}"/>
          </ac:spMkLst>
        </pc:spChg>
        <pc:spChg chg="del mod">
          <ac:chgData name="MOSS, John" userId="68d24264-8ab7-4f5d-9424-3245e443458e" providerId="ADAL" clId="{7D5A23E1-880F-4D7E-B43E-E8960FB890A5}" dt="2018-11-27T21:11:07.296" v="79" actId="478"/>
          <ac:spMkLst>
            <pc:docMk/>
            <pc:sldMk cId="645062933" sldId="332"/>
            <ac:spMk id="8" creationId="{57C4FE22-AC96-4436-AC74-CAD2CB576DE8}"/>
          </ac:spMkLst>
        </pc:spChg>
        <pc:spChg chg="add del mod">
          <ac:chgData name="MOSS, John" userId="68d24264-8ab7-4f5d-9424-3245e443458e" providerId="ADAL" clId="{7D5A23E1-880F-4D7E-B43E-E8960FB890A5}" dt="2018-11-27T21:14:27.314" v="87" actId="478"/>
          <ac:spMkLst>
            <pc:docMk/>
            <pc:sldMk cId="645062933" sldId="332"/>
            <ac:spMk id="9" creationId="{E1E8463C-6588-4617-B78F-3731236B9FD0}"/>
          </ac:spMkLst>
        </pc:spChg>
      </pc:sldChg>
      <pc:sldChg chg="modSp add">
        <pc:chgData name="MOSS, John" userId="68d24264-8ab7-4f5d-9424-3245e443458e" providerId="ADAL" clId="{7D5A23E1-880F-4D7E-B43E-E8960FB890A5}" dt="2018-11-27T21:06:11.768" v="51" actId="14100"/>
        <pc:sldMkLst>
          <pc:docMk/>
          <pc:sldMk cId="892007368" sldId="333"/>
        </pc:sldMkLst>
        <pc:spChg chg="mod">
          <ac:chgData name="MOSS, John" userId="68d24264-8ab7-4f5d-9424-3245e443458e" providerId="ADAL" clId="{7D5A23E1-880F-4D7E-B43E-E8960FB890A5}" dt="2018-11-27T21:03:10.609" v="25" actId="14100"/>
          <ac:spMkLst>
            <pc:docMk/>
            <pc:sldMk cId="892007368" sldId="333"/>
            <ac:spMk id="2" creationId="{DC86C059-88BE-4D79-9C27-14E221F711D3}"/>
          </ac:spMkLst>
        </pc:spChg>
        <pc:spChg chg="mod">
          <ac:chgData name="MOSS, John" userId="68d24264-8ab7-4f5d-9424-3245e443458e" providerId="ADAL" clId="{7D5A23E1-880F-4D7E-B43E-E8960FB890A5}" dt="2018-11-27T21:06:11.768" v="51" actId="14100"/>
          <ac:spMkLst>
            <pc:docMk/>
            <pc:sldMk cId="892007368" sldId="333"/>
            <ac:spMk id="8" creationId="{57C4FE22-AC96-4436-AC74-CAD2CB576DE8}"/>
          </ac:spMkLst>
        </pc:spChg>
      </pc:sldChg>
      <pc:sldChg chg="modSp add">
        <pc:chgData name="MOSS, John" userId="68d24264-8ab7-4f5d-9424-3245e443458e" providerId="ADAL" clId="{7D5A23E1-880F-4D7E-B43E-E8960FB890A5}" dt="2018-11-27T21:03:03.288" v="23" actId="14100"/>
        <pc:sldMkLst>
          <pc:docMk/>
          <pc:sldMk cId="988483272" sldId="334"/>
        </pc:sldMkLst>
        <pc:spChg chg="mod">
          <ac:chgData name="MOSS, John" userId="68d24264-8ab7-4f5d-9424-3245e443458e" providerId="ADAL" clId="{7D5A23E1-880F-4D7E-B43E-E8960FB890A5}" dt="2018-11-27T21:03:03.288" v="23" actId="14100"/>
          <ac:spMkLst>
            <pc:docMk/>
            <pc:sldMk cId="988483272" sldId="334"/>
            <ac:spMk id="2" creationId="{DC86C059-88BE-4D79-9C27-14E221F711D3}"/>
          </ac:spMkLst>
        </pc:spChg>
        <pc:spChg chg="mod">
          <ac:chgData name="MOSS, John" userId="68d24264-8ab7-4f5d-9424-3245e443458e" providerId="ADAL" clId="{7D5A23E1-880F-4D7E-B43E-E8960FB890A5}" dt="2018-11-27T21:00:27.069" v="17" actId="1076"/>
          <ac:spMkLst>
            <pc:docMk/>
            <pc:sldMk cId="988483272" sldId="334"/>
            <ac:spMk id="5" creationId="{CF4686C5-2B68-443B-B36A-04D41746868E}"/>
          </ac:spMkLst>
        </pc:spChg>
      </pc:sldChg>
      <pc:sldChg chg="modSp add">
        <pc:chgData name="MOSS, John" userId="68d24264-8ab7-4f5d-9424-3245e443458e" providerId="ADAL" clId="{7D5A23E1-880F-4D7E-B43E-E8960FB890A5}" dt="2018-11-27T21:06:20.658" v="52" actId="255"/>
        <pc:sldMkLst>
          <pc:docMk/>
          <pc:sldMk cId="983258272" sldId="335"/>
        </pc:sldMkLst>
        <pc:spChg chg="mod">
          <ac:chgData name="MOSS, John" userId="68d24264-8ab7-4f5d-9424-3245e443458e" providerId="ADAL" clId="{7D5A23E1-880F-4D7E-B43E-E8960FB890A5}" dt="2018-11-27T21:03:06.301" v="24" actId="14100"/>
          <ac:spMkLst>
            <pc:docMk/>
            <pc:sldMk cId="983258272" sldId="335"/>
            <ac:spMk id="2" creationId="{DC86C059-88BE-4D79-9C27-14E221F711D3}"/>
          </ac:spMkLst>
        </pc:spChg>
        <pc:spChg chg="mod">
          <ac:chgData name="MOSS, John" userId="68d24264-8ab7-4f5d-9424-3245e443458e" providerId="ADAL" clId="{7D5A23E1-880F-4D7E-B43E-E8960FB890A5}" dt="2018-11-27T21:06:20.658" v="52" actId="255"/>
          <ac:spMkLst>
            <pc:docMk/>
            <pc:sldMk cId="983258272" sldId="335"/>
            <ac:spMk id="5" creationId="{CF4686C5-2B68-443B-B36A-04D41746868E}"/>
          </ac:spMkLst>
        </pc:spChg>
      </pc:sldChg>
      <pc:sldChg chg="modSp add">
        <pc:chgData name="MOSS, John" userId="68d24264-8ab7-4f5d-9424-3245e443458e" providerId="ADAL" clId="{7D5A23E1-880F-4D7E-B43E-E8960FB890A5}" dt="2018-11-27T21:57:25.568" v="165" actId="255"/>
        <pc:sldMkLst>
          <pc:docMk/>
          <pc:sldMk cId="2598019919" sldId="336"/>
        </pc:sldMkLst>
        <pc:spChg chg="mod">
          <ac:chgData name="MOSS, John" userId="68d24264-8ab7-4f5d-9424-3245e443458e" providerId="ADAL" clId="{7D5A23E1-880F-4D7E-B43E-E8960FB890A5}" dt="2018-11-27T21:57:25.568" v="165" actId="255"/>
          <ac:spMkLst>
            <pc:docMk/>
            <pc:sldMk cId="2598019919" sldId="336"/>
            <ac:spMk id="8" creationId="{57C4FE22-AC96-4436-AC74-CAD2CB576DE8}"/>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00E035-F79A-42C6-BE6C-B33404E43C61}" type="doc">
      <dgm:prSet loTypeId="urn:microsoft.com/office/officeart/2018/5/layout/IconCircleLabelList" loCatId="icon" qsTypeId="urn:microsoft.com/office/officeart/2005/8/quickstyle/simple1" qsCatId="simple" csTypeId="urn:microsoft.com/office/officeart/2018/5/colors/Iconchunking_neutralicon_accent1_2" csCatId="accent1" phldr="1"/>
      <dgm:spPr/>
      <dgm:t>
        <a:bodyPr/>
        <a:lstStyle/>
        <a:p>
          <a:endParaRPr lang="en-US"/>
        </a:p>
      </dgm:t>
    </dgm:pt>
    <dgm:pt modelId="{7EE1356A-4A35-4FB4-8E58-AA1B4188F503}">
      <dgm:prSet/>
      <dgm:spPr/>
      <dgm:t>
        <a:bodyPr/>
        <a:lstStyle/>
        <a:p>
          <a:pPr>
            <a:defRPr cap="all"/>
          </a:pPr>
          <a:r>
            <a:rPr lang="en-US" dirty="0"/>
            <a:t>Semester 2</a:t>
          </a:r>
        </a:p>
      </dgm:t>
    </dgm:pt>
    <dgm:pt modelId="{FC70E25F-44F6-49E0-9A29-B4588A890484}" type="parTrans" cxnId="{99A730E4-67FB-4F50-9066-9A486FD4800F}">
      <dgm:prSet/>
      <dgm:spPr/>
      <dgm:t>
        <a:bodyPr/>
        <a:lstStyle/>
        <a:p>
          <a:endParaRPr lang="en-US"/>
        </a:p>
      </dgm:t>
    </dgm:pt>
    <dgm:pt modelId="{AC303CAF-1ABD-4793-A7E2-B83F6D5473A6}" type="sibTrans" cxnId="{99A730E4-67FB-4F50-9066-9A486FD4800F}">
      <dgm:prSet/>
      <dgm:spPr/>
      <dgm:t>
        <a:bodyPr/>
        <a:lstStyle/>
        <a:p>
          <a:endParaRPr lang="en-US"/>
        </a:p>
      </dgm:t>
    </dgm:pt>
    <dgm:pt modelId="{2EF61613-B67B-4D76-8FC2-E37C1BA2B4E4}">
      <dgm:prSet/>
      <dgm:spPr/>
      <dgm:t>
        <a:bodyPr/>
        <a:lstStyle/>
        <a:p>
          <a:pPr>
            <a:defRPr cap="all"/>
          </a:pPr>
          <a:r>
            <a:rPr lang="en-US"/>
            <a:t>Ground rules for assignment 2</a:t>
          </a:r>
        </a:p>
      </dgm:t>
    </dgm:pt>
    <dgm:pt modelId="{63B9D6EC-F7F2-48CE-A871-AFC2B73A0465}" type="parTrans" cxnId="{51265770-9FD1-4B00-A7A9-EEDF4409E5E1}">
      <dgm:prSet/>
      <dgm:spPr/>
      <dgm:t>
        <a:bodyPr/>
        <a:lstStyle/>
        <a:p>
          <a:endParaRPr lang="en-US"/>
        </a:p>
      </dgm:t>
    </dgm:pt>
    <dgm:pt modelId="{0A4DC824-BD43-4494-AB21-4A485D9BF7B6}" type="sibTrans" cxnId="{51265770-9FD1-4B00-A7A9-EEDF4409E5E1}">
      <dgm:prSet/>
      <dgm:spPr/>
      <dgm:t>
        <a:bodyPr/>
        <a:lstStyle/>
        <a:p>
          <a:endParaRPr lang="en-US"/>
        </a:p>
      </dgm:t>
    </dgm:pt>
    <dgm:pt modelId="{91A6094E-C55E-4946-9CD9-192D613BEF4F}">
      <dgm:prSet/>
      <dgm:spPr/>
      <dgm:t>
        <a:bodyPr/>
        <a:lstStyle/>
        <a:p>
          <a:pPr>
            <a:defRPr cap="all"/>
          </a:pPr>
          <a:r>
            <a:rPr lang="en-US"/>
            <a:t>Effective Teamwork</a:t>
          </a:r>
        </a:p>
      </dgm:t>
    </dgm:pt>
    <dgm:pt modelId="{AE030C44-6C42-433D-A748-3AD48DC76D19}" type="parTrans" cxnId="{676AFBA2-C59F-4B27-82B0-45D0F74A0977}">
      <dgm:prSet/>
      <dgm:spPr/>
      <dgm:t>
        <a:bodyPr/>
        <a:lstStyle/>
        <a:p>
          <a:endParaRPr lang="en-US"/>
        </a:p>
      </dgm:t>
    </dgm:pt>
    <dgm:pt modelId="{EA0AFA93-3609-4ECA-AA27-4BD428734EF7}" type="sibTrans" cxnId="{676AFBA2-C59F-4B27-82B0-45D0F74A0977}">
      <dgm:prSet/>
      <dgm:spPr/>
      <dgm:t>
        <a:bodyPr/>
        <a:lstStyle/>
        <a:p>
          <a:endParaRPr lang="en-US"/>
        </a:p>
      </dgm:t>
    </dgm:pt>
    <dgm:pt modelId="{73075D1B-90F9-40FB-86E1-D0F42568E0DF}">
      <dgm:prSet/>
      <dgm:spPr/>
      <dgm:t>
        <a:bodyPr/>
        <a:lstStyle/>
        <a:p>
          <a:pPr>
            <a:defRPr cap="all"/>
          </a:pPr>
          <a:r>
            <a:rPr lang="en-US"/>
            <a:t>Team Bonding</a:t>
          </a:r>
        </a:p>
        <a:p>
          <a:pPr>
            <a:defRPr cap="all"/>
          </a:pPr>
          <a:r>
            <a:rPr lang="en-US"/>
            <a:t>Exercise</a:t>
          </a:r>
        </a:p>
      </dgm:t>
    </dgm:pt>
    <dgm:pt modelId="{9C7CB0AA-E9A7-4F1D-A387-ACB86D8CEB3F}" type="parTrans" cxnId="{75E38CAE-F872-47DB-A711-D6C10538928F}">
      <dgm:prSet/>
      <dgm:spPr/>
      <dgm:t>
        <a:bodyPr/>
        <a:lstStyle/>
        <a:p>
          <a:endParaRPr lang="en-US"/>
        </a:p>
      </dgm:t>
    </dgm:pt>
    <dgm:pt modelId="{57C67445-85D4-4A83-BE7B-DFACA162C269}" type="sibTrans" cxnId="{75E38CAE-F872-47DB-A711-D6C10538928F}">
      <dgm:prSet/>
      <dgm:spPr/>
      <dgm:t>
        <a:bodyPr/>
        <a:lstStyle/>
        <a:p>
          <a:endParaRPr lang="en-US"/>
        </a:p>
      </dgm:t>
    </dgm:pt>
    <dgm:pt modelId="{5B37C05F-842E-4448-9117-E02263D493E3}" type="pres">
      <dgm:prSet presAssocID="{AE00E035-F79A-42C6-BE6C-B33404E43C61}" presName="root" presStyleCnt="0">
        <dgm:presLayoutVars>
          <dgm:dir/>
          <dgm:resizeHandles val="exact"/>
        </dgm:presLayoutVars>
      </dgm:prSet>
      <dgm:spPr/>
    </dgm:pt>
    <dgm:pt modelId="{0A6BE47A-A62A-48AD-ADB6-A015560F49CB}" type="pres">
      <dgm:prSet presAssocID="{7EE1356A-4A35-4FB4-8E58-AA1B4188F503}" presName="compNode" presStyleCnt="0"/>
      <dgm:spPr/>
    </dgm:pt>
    <dgm:pt modelId="{D4013A24-5273-4879-84F6-853C48E95631}" type="pres">
      <dgm:prSet presAssocID="{7EE1356A-4A35-4FB4-8E58-AA1B4188F503}" presName="iconBgRect" presStyleLbl="bgShp" presStyleIdx="0" presStyleCnt="4"/>
      <dgm:spPr/>
    </dgm:pt>
    <dgm:pt modelId="{E71AB061-D828-40B3-B21F-28CDA1B52260}" type="pres">
      <dgm:prSet presAssocID="{7EE1356A-4A35-4FB4-8E58-AA1B4188F50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ight Pointing Backhand Index "/>
        </a:ext>
      </dgm:extLst>
    </dgm:pt>
    <dgm:pt modelId="{2B8DC5CA-02D0-4BEC-836F-7E5A7B15FCA1}" type="pres">
      <dgm:prSet presAssocID="{7EE1356A-4A35-4FB4-8E58-AA1B4188F503}" presName="spaceRect" presStyleCnt="0"/>
      <dgm:spPr/>
    </dgm:pt>
    <dgm:pt modelId="{507777F8-FC0B-4443-B834-09C920EFC8BD}" type="pres">
      <dgm:prSet presAssocID="{7EE1356A-4A35-4FB4-8E58-AA1B4188F503}" presName="textRect" presStyleLbl="revTx" presStyleIdx="0" presStyleCnt="4">
        <dgm:presLayoutVars>
          <dgm:chMax val="1"/>
          <dgm:chPref val="1"/>
        </dgm:presLayoutVars>
      </dgm:prSet>
      <dgm:spPr/>
    </dgm:pt>
    <dgm:pt modelId="{3285A389-D819-4A27-83B1-AD64BCDF735C}" type="pres">
      <dgm:prSet presAssocID="{AC303CAF-1ABD-4793-A7E2-B83F6D5473A6}" presName="sibTrans" presStyleCnt="0"/>
      <dgm:spPr/>
    </dgm:pt>
    <dgm:pt modelId="{FB348731-061C-40F0-8C57-05529AB56E33}" type="pres">
      <dgm:prSet presAssocID="{2EF61613-B67B-4D76-8FC2-E37C1BA2B4E4}" presName="compNode" presStyleCnt="0"/>
      <dgm:spPr/>
    </dgm:pt>
    <dgm:pt modelId="{ECC20715-C98D-4C2D-82B8-E853D20B83B7}" type="pres">
      <dgm:prSet presAssocID="{2EF61613-B67B-4D76-8FC2-E37C1BA2B4E4}" presName="iconBgRect" presStyleLbl="bgShp" presStyleIdx="1" presStyleCnt="4"/>
      <dgm:spPr/>
    </dgm:pt>
    <dgm:pt modelId="{2A3B810A-F8E8-4E5C-A599-0F1523232790}" type="pres">
      <dgm:prSet presAssocID="{2EF61613-B67B-4D76-8FC2-E37C1BA2B4E4}"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list"/>
        </a:ext>
      </dgm:extLst>
    </dgm:pt>
    <dgm:pt modelId="{0BB7165D-BF55-40CB-8E89-D1C5DD97BA9E}" type="pres">
      <dgm:prSet presAssocID="{2EF61613-B67B-4D76-8FC2-E37C1BA2B4E4}" presName="spaceRect" presStyleCnt="0"/>
      <dgm:spPr/>
    </dgm:pt>
    <dgm:pt modelId="{05C805B4-6104-4711-9CB2-C6123E78644D}" type="pres">
      <dgm:prSet presAssocID="{2EF61613-B67B-4D76-8FC2-E37C1BA2B4E4}" presName="textRect" presStyleLbl="revTx" presStyleIdx="1" presStyleCnt="4">
        <dgm:presLayoutVars>
          <dgm:chMax val="1"/>
          <dgm:chPref val="1"/>
        </dgm:presLayoutVars>
      </dgm:prSet>
      <dgm:spPr/>
    </dgm:pt>
    <dgm:pt modelId="{64A266A9-27B9-4423-8D4F-730A4B82405F}" type="pres">
      <dgm:prSet presAssocID="{0A4DC824-BD43-4494-AB21-4A485D9BF7B6}" presName="sibTrans" presStyleCnt="0"/>
      <dgm:spPr/>
    </dgm:pt>
    <dgm:pt modelId="{59FC4A6C-66BD-4B74-9A97-EB7682FDD911}" type="pres">
      <dgm:prSet presAssocID="{91A6094E-C55E-4946-9CD9-192D613BEF4F}" presName="compNode" presStyleCnt="0"/>
      <dgm:spPr/>
    </dgm:pt>
    <dgm:pt modelId="{CFAA5587-E2DD-40F4-9C66-1A3D7855FCD5}" type="pres">
      <dgm:prSet presAssocID="{91A6094E-C55E-4946-9CD9-192D613BEF4F}" presName="iconBgRect" presStyleLbl="bgShp" presStyleIdx="2" presStyleCnt="4"/>
      <dgm:spPr/>
    </dgm:pt>
    <dgm:pt modelId="{7C878632-622E-4C45-895B-41D3B98AB54B}" type="pres">
      <dgm:prSet presAssocID="{91A6094E-C55E-4946-9CD9-192D613BEF4F}"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roup"/>
        </a:ext>
      </dgm:extLst>
    </dgm:pt>
    <dgm:pt modelId="{868F79AF-502D-4486-A2BC-D1F5A8C482B8}" type="pres">
      <dgm:prSet presAssocID="{91A6094E-C55E-4946-9CD9-192D613BEF4F}" presName="spaceRect" presStyleCnt="0"/>
      <dgm:spPr/>
    </dgm:pt>
    <dgm:pt modelId="{54216A0B-077B-4B06-87CB-55FE2E3809D9}" type="pres">
      <dgm:prSet presAssocID="{91A6094E-C55E-4946-9CD9-192D613BEF4F}" presName="textRect" presStyleLbl="revTx" presStyleIdx="2" presStyleCnt="4">
        <dgm:presLayoutVars>
          <dgm:chMax val="1"/>
          <dgm:chPref val="1"/>
        </dgm:presLayoutVars>
      </dgm:prSet>
      <dgm:spPr/>
    </dgm:pt>
    <dgm:pt modelId="{72251527-5CDC-4B30-9509-56FC9A9A4842}" type="pres">
      <dgm:prSet presAssocID="{EA0AFA93-3609-4ECA-AA27-4BD428734EF7}" presName="sibTrans" presStyleCnt="0"/>
      <dgm:spPr/>
    </dgm:pt>
    <dgm:pt modelId="{C287D020-1CEF-4422-84CD-D4B99F47CA25}" type="pres">
      <dgm:prSet presAssocID="{73075D1B-90F9-40FB-86E1-D0F42568E0DF}" presName="compNode" presStyleCnt="0"/>
      <dgm:spPr/>
    </dgm:pt>
    <dgm:pt modelId="{B5CA7B54-6A54-4E77-9F06-F939B80A0154}" type="pres">
      <dgm:prSet presAssocID="{73075D1B-90F9-40FB-86E1-D0F42568E0DF}" presName="iconBgRect" presStyleLbl="bgShp" presStyleIdx="3" presStyleCnt="4"/>
      <dgm:spPr/>
    </dgm:pt>
    <dgm:pt modelId="{7DBF2808-7A7E-41EA-99BD-73DC3D64B504}" type="pres">
      <dgm:prSet presAssocID="{73075D1B-90F9-40FB-86E1-D0F42568E0DF}"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eam"/>
        </a:ext>
      </dgm:extLst>
    </dgm:pt>
    <dgm:pt modelId="{874D205E-19E2-4AD2-AD0D-B7AF8F2C33A2}" type="pres">
      <dgm:prSet presAssocID="{73075D1B-90F9-40FB-86E1-D0F42568E0DF}" presName="spaceRect" presStyleCnt="0"/>
      <dgm:spPr/>
    </dgm:pt>
    <dgm:pt modelId="{4EC18DD2-D6E2-451A-A224-1FF9F63B7F35}" type="pres">
      <dgm:prSet presAssocID="{73075D1B-90F9-40FB-86E1-D0F42568E0DF}" presName="textRect" presStyleLbl="revTx" presStyleIdx="3" presStyleCnt="4">
        <dgm:presLayoutVars>
          <dgm:chMax val="1"/>
          <dgm:chPref val="1"/>
        </dgm:presLayoutVars>
      </dgm:prSet>
      <dgm:spPr/>
    </dgm:pt>
  </dgm:ptLst>
  <dgm:cxnLst>
    <dgm:cxn modelId="{2990113C-2A6C-4664-9B18-0313D56C7FF4}" type="presOf" srcId="{73075D1B-90F9-40FB-86E1-D0F42568E0DF}" destId="{4EC18DD2-D6E2-451A-A224-1FF9F63B7F35}" srcOrd="0" destOrd="0" presId="urn:microsoft.com/office/officeart/2018/5/layout/IconCircleLabelList"/>
    <dgm:cxn modelId="{51265770-9FD1-4B00-A7A9-EEDF4409E5E1}" srcId="{AE00E035-F79A-42C6-BE6C-B33404E43C61}" destId="{2EF61613-B67B-4D76-8FC2-E37C1BA2B4E4}" srcOrd="1" destOrd="0" parTransId="{63B9D6EC-F7F2-48CE-A871-AFC2B73A0465}" sibTransId="{0A4DC824-BD43-4494-AB21-4A485D9BF7B6}"/>
    <dgm:cxn modelId="{1DC1F787-8A41-4691-B35A-843B5BA4B4BB}" type="presOf" srcId="{91A6094E-C55E-4946-9CD9-192D613BEF4F}" destId="{54216A0B-077B-4B06-87CB-55FE2E3809D9}" srcOrd="0" destOrd="0" presId="urn:microsoft.com/office/officeart/2018/5/layout/IconCircleLabelList"/>
    <dgm:cxn modelId="{53C6928E-418A-49DE-863A-C8931640D28F}" type="presOf" srcId="{AE00E035-F79A-42C6-BE6C-B33404E43C61}" destId="{5B37C05F-842E-4448-9117-E02263D493E3}" srcOrd="0" destOrd="0" presId="urn:microsoft.com/office/officeart/2018/5/layout/IconCircleLabelList"/>
    <dgm:cxn modelId="{6BD4579D-A130-415D-ADD0-39C15F4D66FD}" type="presOf" srcId="{7EE1356A-4A35-4FB4-8E58-AA1B4188F503}" destId="{507777F8-FC0B-4443-B834-09C920EFC8BD}" srcOrd="0" destOrd="0" presId="urn:microsoft.com/office/officeart/2018/5/layout/IconCircleLabelList"/>
    <dgm:cxn modelId="{676AFBA2-C59F-4B27-82B0-45D0F74A0977}" srcId="{AE00E035-F79A-42C6-BE6C-B33404E43C61}" destId="{91A6094E-C55E-4946-9CD9-192D613BEF4F}" srcOrd="2" destOrd="0" parTransId="{AE030C44-6C42-433D-A748-3AD48DC76D19}" sibTransId="{EA0AFA93-3609-4ECA-AA27-4BD428734EF7}"/>
    <dgm:cxn modelId="{75E38CAE-F872-47DB-A711-D6C10538928F}" srcId="{AE00E035-F79A-42C6-BE6C-B33404E43C61}" destId="{73075D1B-90F9-40FB-86E1-D0F42568E0DF}" srcOrd="3" destOrd="0" parTransId="{9C7CB0AA-E9A7-4F1D-A387-ACB86D8CEB3F}" sibTransId="{57C67445-85D4-4A83-BE7B-DFACA162C269}"/>
    <dgm:cxn modelId="{99A730E4-67FB-4F50-9066-9A486FD4800F}" srcId="{AE00E035-F79A-42C6-BE6C-B33404E43C61}" destId="{7EE1356A-4A35-4FB4-8E58-AA1B4188F503}" srcOrd="0" destOrd="0" parTransId="{FC70E25F-44F6-49E0-9A29-B4588A890484}" sibTransId="{AC303CAF-1ABD-4793-A7E2-B83F6D5473A6}"/>
    <dgm:cxn modelId="{BA51F7EB-0B66-475C-BB60-9E4B4B8EFF32}" type="presOf" srcId="{2EF61613-B67B-4D76-8FC2-E37C1BA2B4E4}" destId="{05C805B4-6104-4711-9CB2-C6123E78644D}" srcOrd="0" destOrd="0" presId="urn:microsoft.com/office/officeart/2018/5/layout/IconCircleLabelList"/>
    <dgm:cxn modelId="{E4D5CB81-347F-474B-B9A8-BD33CDBA77DE}" type="presParOf" srcId="{5B37C05F-842E-4448-9117-E02263D493E3}" destId="{0A6BE47A-A62A-48AD-ADB6-A015560F49CB}" srcOrd="0" destOrd="0" presId="urn:microsoft.com/office/officeart/2018/5/layout/IconCircleLabelList"/>
    <dgm:cxn modelId="{AB163101-E283-4599-9A93-8B4D5A40695A}" type="presParOf" srcId="{0A6BE47A-A62A-48AD-ADB6-A015560F49CB}" destId="{D4013A24-5273-4879-84F6-853C48E95631}" srcOrd="0" destOrd="0" presId="urn:microsoft.com/office/officeart/2018/5/layout/IconCircleLabelList"/>
    <dgm:cxn modelId="{EF8759F3-D814-4747-ACDF-E821E92F292E}" type="presParOf" srcId="{0A6BE47A-A62A-48AD-ADB6-A015560F49CB}" destId="{E71AB061-D828-40B3-B21F-28CDA1B52260}" srcOrd="1" destOrd="0" presId="urn:microsoft.com/office/officeart/2018/5/layout/IconCircleLabelList"/>
    <dgm:cxn modelId="{2BD1FF36-AF08-48F8-A013-D93155E381E7}" type="presParOf" srcId="{0A6BE47A-A62A-48AD-ADB6-A015560F49CB}" destId="{2B8DC5CA-02D0-4BEC-836F-7E5A7B15FCA1}" srcOrd="2" destOrd="0" presId="urn:microsoft.com/office/officeart/2018/5/layout/IconCircleLabelList"/>
    <dgm:cxn modelId="{64354D9D-0ACE-40B6-9B45-3341722B245A}" type="presParOf" srcId="{0A6BE47A-A62A-48AD-ADB6-A015560F49CB}" destId="{507777F8-FC0B-4443-B834-09C920EFC8BD}" srcOrd="3" destOrd="0" presId="urn:microsoft.com/office/officeart/2018/5/layout/IconCircleLabelList"/>
    <dgm:cxn modelId="{A1E6C50F-1BB4-4F86-96EB-D22532785C16}" type="presParOf" srcId="{5B37C05F-842E-4448-9117-E02263D493E3}" destId="{3285A389-D819-4A27-83B1-AD64BCDF735C}" srcOrd="1" destOrd="0" presId="urn:microsoft.com/office/officeart/2018/5/layout/IconCircleLabelList"/>
    <dgm:cxn modelId="{3D423A46-56DF-4D64-B5D8-D5CB516DE1C5}" type="presParOf" srcId="{5B37C05F-842E-4448-9117-E02263D493E3}" destId="{FB348731-061C-40F0-8C57-05529AB56E33}" srcOrd="2" destOrd="0" presId="urn:microsoft.com/office/officeart/2018/5/layout/IconCircleLabelList"/>
    <dgm:cxn modelId="{457D0A6A-491F-425F-A5D3-69CEDEB9E723}" type="presParOf" srcId="{FB348731-061C-40F0-8C57-05529AB56E33}" destId="{ECC20715-C98D-4C2D-82B8-E853D20B83B7}" srcOrd="0" destOrd="0" presId="urn:microsoft.com/office/officeart/2018/5/layout/IconCircleLabelList"/>
    <dgm:cxn modelId="{19BBDC8C-49B8-427B-A85A-14CB15E4CDF3}" type="presParOf" srcId="{FB348731-061C-40F0-8C57-05529AB56E33}" destId="{2A3B810A-F8E8-4E5C-A599-0F1523232790}" srcOrd="1" destOrd="0" presId="urn:microsoft.com/office/officeart/2018/5/layout/IconCircleLabelList"/>
    <dgm:cxn modelId="{FF1892C6-ABA2-4418-B2E5-D711A14D44E5}" type="presParOf" srcId="{FB348731-061C-40F0-8C57-05529AB56E33}" destId="{0BB7165D-BF55-40CB-8E89-D1C5DD97BA9E}" srcOrd="2" destOrd="0" presId="urn:microsoft.com/office/officeart/2018/5/layout/IconCircleLabelList"/>
    <dgm:cxn modelId="{0DEED635-2D6F-439D-BAB9-A6D7541250B8}" type="presParOf" srcId="{FB348731-061C-40F0-8C57-05529AB56E33}" destId="{05C805B4-6104-4711-9CB2-C6123E78644D}" srcOrd="3" destOrd="0" presId="urn:microsoft.com/office/officeart/2018/5/layout/IconCircleLabelList"/>
    <dgm:cxn modelId="{B297D6D8-1336-456B-B692-0746C2292E1E}" type="presParOf" srcId="{5B37C05F-842E-4448-9117-E02263D493E3}" destId="{64A266A9-27B9-4423-8D4F-730A4B82405F}" srcOrd="3" destOrd="0" presId="urn:microsoft.com/office/officeart/2018/5/layout/IconCircleLabelList"/>
    <dgm:cxn modelId="{A7B008B6-7910-479E-B256-4BC5EFCBC747}" type="presParOf" srcId="{5B37C05F-842E-4448-9117-E02263D493E3}" destId="{59FC4A6C-66BD-4B74-9A97-EB7682FDD911}" srcOrd="4" destOrd="0" presId="urn:microsoft.com/office/officeart/2018/5/layout/IconCircleLabelList"/>
    <dgm:cxn modelId="{557FE96D-AA2B-4CC6-A2C4-BCDF824BF23A}" type="presParOf" srcId="{59FC4A6C-66BD-4B74-9A97-EB7682FDD911}" destId="{CFAA5587-E2DD-40F4-9C66-1A3D7855FCD5}" srcOrd="0" destOrd="0" presId="urn:microsoft.com/office/officeart/2018/5/layout/IconCircleLabelList"/>
    <dgm:cxn modelId="{F5268E54-A222-4C28-8BD7-BB2D9969E9F3}" type="presParOf" srcId="{59FC4A6C-66BD-4B74-9A97-EB7682FDD911}" destId="{7C878632-622E-4C45-895B-41D3B98AB54B}" srcOrd="1" destOrd="0" presId="urn:microsoft.com/office/officeart/2018/5/layout/IconCircleLabelList"/>
    <dgm:cxn modelId="{27A39A50-3BBF-4DAE-AC2F-46DEFD18B82F}" type="presParOf" srcId="{59FC4A6C-66BD-4B74-9A97-EB7682FDD911}" destId="{868F79AF-502D-4486-A2BC-D1F5A8C482B8}" srcOrd="2" destOrd="0" presId="urn:microsoft.com/office/officeart/2018/5/layout/IconCircleLabelList"/>
    <dgm:cxn modelId="{CEFB3D79-F9B4-450C-BA25-4F89190D66A7}" type="presParOf" srcId="{59FC4A6C-66BD-4B74-9A97-EB7682FDD911}" destId="{54216A0B-077B-4B06-87CB-55FE2E3809D9}" srcOrd="3" destOrd="0" presId="urn:microsoft.com/office/officeart/2018/5/layout/IconCircleLabelList"/>
    <dgm:cxn modelId="{58B3D8E2-35A6-4300-9D4F-007F523D536F}" type="presParOf" srcId="{5B37C05F-842E-4448-9117-E02263D493E3}" destId="{72251527-5CDC-4B30-9509-56FC9A9A4842}" srcOrd="5" destOrd="0" presId="urn:microsoft.com/office/officeart/2018/5/layout/IconCircleLabelList"/>
    <dgm:cxn modelId="{29EC2ADB-A64C-4F97-A588-8CCACD6D51D5}" type="presParOf" srcId="{5B37C05F-842E-4448-9117-E02263D493E3}" destId="{C287D020-1CEF-4422-84CD-D4B99F47CA25}" srcOrd="6" destOrd="0" presId="urn:microsoft.com/office/officeart/2018/5/layout/IconCircleLabelList"/>
    <dgm:cxn modelId="{5776EAF4-604C-4157-90BD-72C26B8FA1BD}" type="presParOf" srcId="{C287D020-1CEF-4422-84CD-D4B99F47CA25}" destId="{B5CA7B54-6A54-4E77-9F06-F939B80A0154}" srcOrd="0" destOrd="0" presId="urn:microsoft.com/office/officeart/2018/5/layout/IconCircleLabelList"/>
    <dgm:cxn modelId="{E08CC5FC-4F6B-4B52-99B0-ADE5C37D1F55}" type="presParOf" srcId="{C287D020-1CEF-4422-84CD-D4B99F47CA25}" destId="{7DBF2808-7A7E-41EA-99BD-73DC3D64B504}" srcOrd="1" destOrd="0" presId="urn:microsoft.com/office/officeart/2018/5/layout/IconCircleLabelList"/>
    <dgm:cxn modelId="{7F41A891-8E14-4577-B851-7B9A66D7D9CC}" type="presParOf" srcId="{C287D020-1CEF-4422-84CD-D4B99F47CA25}" destId="{874D205E-19E2-4AD2-AD0D-B7AF8F2C33A2}" srcOrd="2" destOrd="0" presId="urn:microsoft.com/office/officeart/2018/5/layout/IconCircleLabelList"/>
    <dgm:cxn modelId="{612BFA9F-6598-4C77-97BA-B992D5500D84}" type="presParOf" srcId="{C287D020-1CEF-4422-84CD-D4B99F47CA25}" destId="{4EC18DD2-D6E2-451A-A224-1FF9F63B7F35}"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ED1F3DA-C3EF-4094-9660-3226E86FC28E}" type="doc">
      <dgm:prSet loTypeId="urn:microsoft.com/office/officeart/2018/2/layout/IconCircleList" loCatId="icon" qsTypeId="urn:microsoft.com/office/officeart/2005/8/quickstyle/simple4" qsCatId="simple" csTypeId="urn:microsoft.com/office/officeart/2018/5/colors/Iconchunking_neutralbg_accent0_3" csCatId="mainScheme" phldr="1"/>
      <dgm:spPr/>
      <dgm:t>
        <a:bodyPr/>
        <a:lstStyle/>
        <a:p>
          <a:endParaRPr lang="en-US"/>
        </a:p>
      </dgm:t>
    </dgm:pt>
    <dgm:pt modelId="{9007D158-E99F-4F1B-A814-83E915D60A17}">
      <dgm:prSet/>
      <dgm:spPr/>
      <dgm:t>
        <a:bodyPr/>
        <a:lstStyle/>
        <a:p>
          <a:r>
            <a:rPr lang="en-GB" b="1" dirty="0"/>
            <a:t>The games design pitch presentation must be in PowerPoint format and contain no more than 10-15 slides.</a:t>
          </a:r>
          <a:endParaRPr lang="en-US" b="1" dirty="0"/>
        </a:p>
      </dgm:t>
    </dgm:pt>
    <dgm:pt modelId="{E9C033B5-33CB-40AC-ABEE-5BBEB5811391}" type="parTrans" cxnId="{61D669B4-9B55-472E-BF4E-2179AF90DD5F}">
      <dgm:prSet/>
      <dgm:spPr/>
      <dgm:t>
        <a:bodyPr/>
        <a:lstStyle/>
        <a:p>
          <a:endParaRPr lang="en-US"/>
        </a:p>
      </dgm:t>
    </dgm:pt>
    <dgm:pt modelId="{7C84C237-676D-4470-BE3E-F2117D84CF67}" type="sibTrans" cxnId="{61D669B4-9B55-472E-BF4E-2179AF90DD5F}">
      <dgm:prSet/>
      <dgm:spPr/>
      <dgm:t>
        <a:bodyPr/>
        <a:lstStyle/>
        <a:p>
          <a:endParaRPr lang="en-US"/>
        </a:p>
      </dgm:t>
    </dgm:pt>
    <dgm:pt modelId="{5AC3A7F1-8CDF-4B79-BE33-C87C39C64200}">
      <dgm:prSet/>
      <dgm:spPr/>
      <dgm:t>
        <a:bodyPr/>
        <a:lstStyle/>
        <a:p>
          <a:r>
            <a:rPr lang="en-GB" b="1" dirty="0"/>
            <a:t>Screen capture of the game must be in MP4 format with voice over</a:t>
          </a:r>
          <a:endParaRPr lang="en-US" b="1" dirty="0"/>
        </a:p>
      </dgm:t>
    </dgm:pt>
    <dgm:pt modelId="{7B6C34BD-1136-4A3F-86BF-F0D4CCBC340D}" type="parTrans" cxnId="{ABF2A3BA-BE6D-4218-A67F-97ABEF64FFCC}">
      <dgm:prSet/>
      <dgm:spPr/>
      <dgm:t>
        <a:bodyPr/>
        <a:lstStyle/>
        <a:p>
          <a:endParaRPr lang="en-US"/>
        </a:p>
      </dgm:t>
    </dgm:pt>
    <dgm:pt modelId="{E9E0A6EA-D50C-46C8-95E2-5115FA300A4D}" type="sibTrans" cxnId="{ABF2A3BA-BE6D-4218-A67F-97ABEF64FFCC}">
      <dgm:prSet/>
      <dgm:spPr/>
      <dgm:t>
        <a:bodyPr/>
        <a:lstStyle/>
        <a:p>
          <a:endParaRPr lang="en-US"/>
        </a:p>
      </dgm:t>
    </dgm:pt>
    <dgm:pt modelId="{6CBC1AD4-08CB-49D7-83B2-814ACF4FC3FF}">
      <dgm:prSet/>
      <dgm:spPr/>
      <dgm:t>
        <a:bodyPr/>
        <a:lstStyle/>
        <a:p>
          <a:r>
            <a:rPr lang="en-GB" b="1" dirty="0"/>
            <a:t>Submit the practical elements on a USB stick to the Park Assignment Room ( Unity project files, playable web version, screen capture of game being played) with an Assignment Cover sheet for each group with names and student numbers in a </a:t>
          </a:r>
          <a:r>
            <a:rPr lang="en-GB" b="1" dirty="0" err="1"/>
            <a:t>polyfile</a:t>
          </a:r>
          <a:r>
            <a:rPr lang="en-GB" b="1" dirty="0"/>
            <a:t>. One submission per group is suffice and its is the teams responsibility to make sure the physical submission is delivered on time.</a:t>
          </a:r>
          <a:r>
            <a:rPr lang="en-GB" dirty="0"/>
            <a:t> </a:t>
          </a:r>
          <a:endParaRPr lang="en-US" dirty="0"/>
        </a:p>
      </dgm:t>
    </dgm:pt>
    <dgm:pt modelId="{6B8D55A2-91F6-4738-9133-5EDD1ED0C04A}" type="parTrans" cxnId="{7A181835-5DEE-4C0B-BE9E-47F45DC5B715}">
      <dgm:prSet/>
      <dgm:spPr/>
      <dgm:t>
        <a:bodyPr/>
        <a:lstStyle/>
        <a:p>
          <a:endParaRPr lang="en-US"/>
        </a:p>
      </dgm:t>
    </dgm:pt>
    <dgm:pt modelId="{2E6AC986-B2A3-4220-9469-2FA46747DEDF}" type="sibTrans" cxnId="{7A181835-5DEE-4C0B-BE9E-47F45DC5B715}">
      <dgm:prSet/>
      <dgm:spPr/>
      <dgm:t>
        <a:bodyPr/>
        <a:lstStyle/>
        <a:p>
          <a:endParaRPr lang="en-US"/>
        </a:p>
      </dgm:t>
    </dgm:pt>
    <dgm:pt modelId="{9EDF1F4F-ED84-4CDB-99FC-C3D3C2CDF229}">
      <dgm:prSet/>
      <dgm:spPr/>
      <dgm:t>
        <a:bodyPr/>
        <a:lstStyle/>
        <a:p>
          <a:r>
            <a:rPr lang="en-GB" b="1" dirty="0"/>
            <a:t>Submit the Contribution to Teamwork XLSX onto Moodle before the assignment deadline.</a:t>
          </a:r>
          <a:endParaRPr lang="en-US" b="1" dirty="0"/>
        </a:p>
      </dgm:t>
    </dgm:pt>
    <dgm:pt modelId="{91067E8F-2EDB-477F-AE76-1BE37A1005D5}" type="parTrans" cxnId="{55B32A10-706B-4963-8FF1-6E67413B6E71}">
      <dgm:prSet/>
      <dgm:spPr/>
      <dgm:t>
        <a:bodyPr/>
        <a:lstStyle/>
        <a:p>
          <a:endParaRPr lang="en-US"/>
        </a:p>
      </dgm:t>
    </dgm:pt>
    <dgm:pt modelId="{770A67E7-F3B9-43C8-BBEA-7A4E0F627CFB}" type="sibTrans" cxnId="{55B32A10-706B-4963-8FF1-6E67413B6E71}">
      <dgm:prSet/>
      <dgm:spPr/>
      <dgm:t>
        <a:bodyPr/>
        <a:lstStyle/>
        <a:p>
          <a:endParaRPr lang="en-US"/>
        </a:p>
      </dgm:t>
    </dgm:pt>
    <dgm:pt modelId="{6CEB61D4-0FE4-48EE-A576-AC3BA0CA9019}" type="pres">
      <dgm:prSet presAssocID="{FED1F3DA-C3EF-4094-9660-3226E86FC28E}" presName="root" presStyleCnt="0">
        <dgm:presLayoutVars>
          <dgm:dir/>
          <dgm:resizeHandles val="exact"/>
        </dgm:presLayoutVars>
      </dgm:prSet>
      <dgm:spPr/>
    </dgm:pt>
    <dgm:pt modelId="{BBCC2337-68AC-4731-805D-1AC85CF12E8E}" type="pres">
      <dgm:prSet presAssocID="{FED1F3DA-C3EF-4094-9660-3226E86FC28E}" presName="container" presStyleCnt="0">
        <dgm:presLayoutVars>
          <dgm:dir/>
          <dgm:resizeHandles val="exact"/>
        </dgm:presLayoutVars>
      </dgm:prSet>
      <dgm:spPr/>
    </dgm:pt>
    <dgm:pt modelId="{71090599-5835-49B8-B9A1-7229C0FBC9B1}" type="pres">
      <dgm:prSet presAssocID="{9007D158-E99F-4F1B-A814-83E915D60A17}" presName="compNode" presStyleCnt="0"/>
      <dgm:spPr/>
    </dgm:pt>
    <dgm:pt modelId="{2B7F4938-F4C4-4F62-A764-82DB3493D146}" type="pres">
      <dgm:prSet presAssocID="{9007D158-E99F-4F1B-A814-83E915D60A17}" presName="iconBgRect" presStyleLbl="bgShp" presStyleIdx="0" presStyleCnt="4"/>
      <dgm:spPr/>
    </dgm:pt>
    <dgm:pt modelId="{D2831592-468F-4E74-BF54-F861E367A58A}" type="pres">
      <dgm:prSet presAssocID="{9007D158-E99F-4F1B-A814-83E915D60A17}"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rning"/>
        </a:ext>
      </dgm:extLst>
    </dgm:pt>
    <dgm:pt modelId="{C0752564-5749-492F-A9F5-783111E31699}" type="pres">
      <dgm:prSet presAssocID="{9007D158-E99F-4F1B-A814-83E915D60A17}" presName="spaceRect" presStyleCnt="0"/>
      <dgm:spPr/>
    </dgm:pt>
    <dgm:pt modelId="{3C4765D8-46A4-4E67-AFC1-3A926A2FE2A9}" type="pres">
      <dgm:prSet presAssocID="{9007D158-E99F-4F1B-A814-83E915D60A17}" presName="textRect" presStyleLbl="revTx" presStyleIdx="0" presStyleCnt="4">
        <dgm:presLayoutVars>
          <dgm:chMax val="1"/>
          <dgm:chPref val="1"/>
        </dgm:presLayoutVars>
      </dgm:prSet>
      <dgm:spPr/>
    </dgm:pt>
    <dgm:pt modelId="{89061C58-809B-40CC-9ADF-B84A620CBA89}" type="pres">
      <dgm:prSet presAssocID="{7C84C237-676D-4470-BE3E-F2117D84CF67}" presName="sibTrans" presStyleLbl="sibTrans2D1" presStyleIdx="0" presStyleCnt="0"/>
      <dgm:spPr/>
    </dgm:pt>
    <dgm:pt modelId="{8DDD4495-D226-4FE5-B56D-A2AC473C4AAF}" type="pres">
      <dgm:prSet presAssocID="{5AC3A7F1-8CDF-4B79-BE33-C87C39C64200}" presName="compNode" presStyleCnt="0"/>
      <dgm:spPr/>
    </dgm:pt>
    <dgm:pt modelId="{86B5E2D5-A3AF-4D0B-A349-E7C7EB2B4165}" type="pres">
      <dgm:prSet presAssocID="{5AC3A7F1-8CDF-4B79-BE33-C87C39C64200}" presName="iconBgRect" presStyleLbl="bgShp" presStyleIdx="1" presStyleCnt="4"/>
      <dgm:spPr/>
    </dgm:pt>
    <dgm:pt modelId="{48AA259E-B672-4BB1-913C-06881545B099}" type="pres">
      <dgm:prSet presAssocID="{5AC3A7F1-8CDF-4B79-BE33-C87C39C6420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BC946C51-BED2-411E-8B33-916A5ED92D21}" type="pres">
      <dgm:prSet presAssocID="{5AC3A7F1-8CDF-4B79-BE33-C87C39C64200}" presName="spaceRect" presStyleCnt="0"/>
      <dgm:spPr/>
    </dgm:pt>
    <dgm:pt modelId="{51C8327C-1EB0-4EB7-BB81-33EF2D7E96BA}" type="pres">
      <dgm:prSet presAssocID="{5AC3A7F1-8CDF-4B79-BE33-C87C39C64200}" presName="textRect" presStyleLbl="revTx" presStyleIdx="1" presStyleCnt="4">
        <dgm:presLayoutVars>
          <dgm:chMax val="1"/>
          <dgm:chPref val="1"/>
        </dgm:presLayoutVars>
      </dgm:prSet>
      <dgm:spPr/>
    </dgm:pt>
    <dgm:pt modelId="{AB17DD98-478E-4758-AFB4-1B8611AC16AE}" type="pres">
      <dgm:prSet presAssocID="{E9E0A6EA-D50C-46C8-95E2-5115FA300A4D}" presName="sibTrans" presStyleLbl="sibTrans2D1" presStyleIdx="0" presStyleCnt="0"/>
      <dgm:spPr/>
    </dgm:pt>
    <dgm:pt modelId="{528FEE49-BE9A-4569-9757-BC3162AEAF8F}" type="pres">
      <dgm:prSet presAssocID="{6CBC1AD4-08CB-49D7-83B2-814ACF4FC3FF}" presName="compNode" presStyleCnt="0"/>
      <dgm:spPr/>
    </dgm:pt>
    <dgm:pt modelId="{48808EF0-3535-446C-8C36-D3891A4EE53D}" type="pres">
      <dgm:prSet presAssocID="{6CBC1AD4-08CB-49D7-83B2-814ACF4FC3FF}" presName="iconBgRect" presStyleLbl="bgShp" presStyleIdx="2" presStyleCnt="4"/>
      <dgm:spPr/>
    </dgm:pt>
    <dgm:pt modelId="{A08EB2FB-D285-4CC9-A9E7-A8017655A327}" type="pres">
      <dgm:prSet presAssocID="{6CBC1AD4-08CB-49D7-83B2-814ACF4FC3FF}"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esentation with Checklist"/>
        </a:ext>
      </dgm:extLst>
    </dgm:pt>
    <dgm:pt modelId="{60AD248A-C0E5-4039-A037-4D87FD3C1966}" type="pres">
      <dgm:prSet presAssocID="{6CBC1AD4-08CB-49D7-83B2-814ACF4FC3FF}" presName="spaceRect" presStyleCnt="0"/>
      <dgm:spPr/>
    </dgm:pt>
    <dgm:pt modelId="{EE8E5459-9F8F-4342-98FD-E3913BCE5E88}" type="pres">
      <dgm:prSet presAssocID="{6CBC1AD4-08CB-49D7-83B2-814ACF4FC3FF}" presName="textRect" presStyleLbl="revTx" presStyleIdx="2" presStyleCnt="4">
        <dgm:presLayoutVars>
          <dgm:chMax val="1"/>
          <dgm:chPref val="1"/>
        </dgm:presLayoutVars>
      </dgm:prSet>
      <dgm:spPr/>
    </dgm:pt>
    <dgm:pt modelId="{C99977A3-7096-47C3-A76A-0DC85A4AEFE6}" type="pres">
      <dgm:prSet presAssocID="{2E6AC986-B2A3-4220-9469-2FA46747DEDF}" presName="sibTrans" presStyleLbl="sibTrans2D1" presStyleIdx="0" presStyleCnt="0"/>
      <dgm:spPr/>
    </dgm:pt>
    <dgm:pt modelId="{17FD2ED9-B0EC-4ED9-8239-8989223FC0FC}" type="pres">
      <dgm:prSet presAssocID="{9EDF1F4F-ED84-4CDB-99FC-C3D3C2CDF229}" presName="compNode" presStyleCnt="0"/>
      <dgm:spPr/>
    </dgm:pt>
    <dgm:pt modelId="{0B1C3B50-F051-4BE7-8CC1-E3ECFF6A1A98}" type="pres">
      <dgm:prSet presAssocID="{9EDF1F4F-ED84-4CDB-99FC-C3D3C2CDF229}" presName="iconBgRect" presStyleLbl="bgShp" presStyleIdx="3" presStyleCnt="4"/>
      <dgm:spPr/>
    </dgm:pt>
    <dgm:pt modelId="{0D80AF57-1D31-4636-930B-8EC103ECAE15}" type="pres">
      <dgm:prSet presAssocID="{9EDF1F4F-ED84-4CDB-99FC-C3D3C2CDF22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ight Pointing Backhand Index "/>
        </a:ext>
      </dgm:extLst>
    </dgm:pt>
    <dgm:pt modelId="{1A4A7F96-62F7-450C-B43F-2C1242D796A7}" type="pres">
      <dgm:prSet presAssocID="{9EDF1F4F-ED84-4CDB-99FC-C3D3C2CDF229}" presName="spaceRect" presStyleCnt="0"/>
      <dgm:spPr/>
    </dgm:pt>
    <dgm:pt modelId="{0AD50976-3D4A-4B54-9246-3A3BD4963671}" type="pres">
      <dgm:prSet presAssocID="{9EDF1F4F-ED84-4CDB-99FC-C3D3C2CDF229}" presName="textRect" presStyleLbl="revTx" presStyleIdx="3" presStyleCnt="4">
        <dgm:presLayoutVars>
          <dgm:chMax val="1"/>
          <dgm:chPref val="1"/>
        </dgm:presLayoutVars>
      </dgm:prSet>
      <dgm:spPr/>
    </dgm:pt>
  </dgm:ptLst>
  <dgm:cxnLst>
    <dgm:cxn modelId="{55B32A10-706B-4963-8FF1-6E67413B6E71}" srcId="{FED1F3DA-C3EF-4094-9660-3226E86FC28E}" destId="{9EDF1F4F-ED84-4CDB-99FC-C3D3C2CDF229}" srcOrd="3" destOrd="0" parTransId="{91067E8F-2EDB-477F-AE76-1BE37A1005D5}" sibTransId="{770A67E7-F3B9-43C8-BBEA-7A4E0F627CFB}"/>
    <dgm:cxn modelId="{0F7EE414-222F-4524-925D-D3C97D84109F}" type="presOf" srcId="{7C84C237-676D-4470-BE3E-F2117D84CF67}" destId="{89061C58-809B-40CC-9ADF-B84A620CBA89}" srcOrd="0" destOrd="0" presId="urn:microsoft.com/office/officeart/2018/2/layout/IconCircleList"/>
    <dgm:cxn modelId="{7A181835-5DEE-4C0B-BE9E-47F45DC5B715}" srcId="{FED1F3DA-C3EF-4094-9660-3226E86FC28E}" destId="{6CBC1AD4-08CB-49D7-83B2-814ACF4FC3FF}" srcOrd="2" destOrd="0" parTransId="{6B8D55A2-91F6-4738-9133-5EDD1ED0C04A}" sibTransId="{2E6AC986-B2A3-4220-9469-2FA46747DEDF}"/>
    <dgm:cxn modelId="{E3AB1A3B-D57E-4418-B55B-300DE9CECB14}" type="presOf" srcId="{9EDF1F4F-ED84-4CDB-99FC-C3D3C2CDF229}" destId="{0AD50976-3D4A-4B54-9246-3A3BD4963671}" srcOrd="0" destOrd="0" presId="urn:microsoft.com/office/officeart/2018/2/layout/IconCircleList"/>
    <dgm:cxn modelId="{C7F51F63-C336-4838-A896-B6EC60D99E11}" type="presOf" srcId="{FED1F3DA-C3EF-4094-9660-3226E86FC28E}" destId="{6CEB61D4-0FE4-48EE-A576-AC3BA0CA9019}" srcOrd="0" destOrd="0" presId="urn:microsoft.com/office/officeart/2018/2/layout/IconCircleList"/>
    <dgm:cxn modelId="{ED93AA88-615A-4BE6-B0FA-AD034E7DE243}" type="presOf" srcId="{E9E0A6EA-D50C-46C8-95E2-5115FA300A4D}" destId="{AB17DD98-478E-4758-AFB4-1B8611AC16AE}" srcOrd="0" destOrd="0" presId="urn:microsoft.com/office/officeart/2018/2/layout/IconCircleList"/>
    <dgm:cxn modelId="{A8771BB2-ED5B-4B91-AFBB-2A276FDC1EA0}" type="presOf" srcId="{6CBC1AD4-08CB-49D7-83B2-814ACF4FC3FF}" destId="{EE8E5459-9F8F-4342-98FD-E3913BCE5E88}" srcOrd="0" destOrd="0" presId="urn:microsoft.com/office/officeart/2018/2/layout/IconCircleList"/>
    <dgm:cxn modelId="{61D669B4-9B55-472E-BF4E-2179AF90DD5F}" srcId="{FED1F3DA-C3EF-4094-9660-3226E86FC28E}" destId="{9007D158-E99F-4F1B-A814-83E915D60A17}" srcOrd="0" destOrd="0" parTransId="{E9C033B5-33CB-40AC-ABEE-5BBEB5811391}" sibTransId="{7C84C237-676D-4470-BE3E-F2117D84CF67}"/>
    <dgm:cxn modelId="{ABF2A3BA-BE6D-4218-A67F-97ABEF64FFCC}" srcId="{FED1F3DA-C3EF-4094-9660-3226E86FC28E}" destId="{5AC3A7F1-8CDF-4B79-BE33-C87C39C64200}" srcOrd="1" destOrd="0" parTransId="{7B6C34BD-1136-4A3F-86BF-F0D4CCBC340D}" sibTransId="{E9E0A6EA-D50C-46C8-95E2-5115FA300A4D}"/>
    <dgm:cxn modelId="{379CF6C2-FB1B-44C2-A4CE-CAD908FEEF8D}" type="presOf" srcId="{2E6AC986-B2A3-4220-9469-2FA46747DEDF}" destId="{C99977A3-7096-47C3-A76A-0DC85A4AEFE6}" srcOrd="0" destOrd="0" presId="urn:microsoft.com/office/officeart/2018/2/layout/IconCircleList"/>
    <dgm:cxn modelId="{C5DE73D3-2E4D-4BFC-A787-225F0192CF6C}" type="presOf" srcId="{5AC3A7F1-8CDF-4B79-BE33-C87C39C64200}" destId="{51C8327C-1EB0-4EB7-BB81-33EF2D7E96BA}" srcOrd="0" destOrd="0" presId="urn:microsoft.com/office/officeart/2018/2/layout/IconCircleList"/>
    <dgm:cxn modelId="{73D0F3E8-B146-4E79-9084-12D62DF45C7F}" type="presOf" srcId="{9007D158-E99F-4F1B-A814-83E915D60A17}" destId="{3C4765D8-46A4-4E67-AFC1-3A926A2FE2A9}" srcOrd="0" destOrd="0" presId="urn:microsoft.com/office/officeart/2018/2/layout/IconCircleList"/>
    <dgm:cxn modelId="{7CFCD126-E193-4F17-BB78-F44866E65DBE}" type="presParOf" srcId="{6CEB61D4-0FE4-48EE-A576-AC3BA0CA9019}" destId="{BBCC2337-68AC-4731-805D-1AC85CF12E8E}" srcOrd="0" destOrd="0" presId="urn:microsoft.com/office/officeart/2018/2/layout/IconCircleList"/>
    <dgm:cxn modelId="{54C20FD7-B09A-46FA-8744-630570FA4AE0}" type="presParOf" srcId="{BBCC2337-68AC-4731-805D-1AC85CF12E8E}" destId="{71090599-5835-49B8-B9A1-7229C0FBC9B1}" srcOrd="0" destOrd="0" presId="urn:microsoft.com/office/officeart/2018/2/layout/IconCircleList"/>
    <dgm:cxn modelId="{FC479647-28FA-4C8B-ACFC-82891714E49D}" type="presParOf" srcId="{71090599-5835-49B8-B9A1-7229C0FBC9B1}" destId="{2B7F4938-F4C4-4F62-A764-82DB3493D146}" srcOrd="0" destOrd="0" presId="urn:microsoft.com/office/officeart/2018/2/layout/IconCircleList"/>
    <dgm:cxn modelId="{472583E7-73F3-4F8D-9B5B-3E31D60421BE}" type="presParOf" srcId="{71090599-5835-49B8-B9A1-7229C0FBC9B1}" destId="{D2831592-468F-4E74-BF54-F861E367A58A}" srcOrd="1" destOrd="0" presId="urn:microsoft.com/office/officeart/2018/2/layout/IconCircleList"/>
    <dgm:cxn modelId="{BD92F291-BE11-4D2F-9893-A42CC5FDC4B9}" type="presParOf" srcId="{71090599-5835-49B8-B9A1-7229C0FBC9B1}" destId="{C0752564-5749-492F-A9F5-783111E31699}" srcOrd="2" destOrd="0" presId="urn:microsoft.com/office/officeart/2018/2/layout/IconCircleList"/>
    <dgm:cxn modelId="{7D8B6D95-56D7-47DB-984B-57E17878D464}" type="presParOf" srcId="{71090599-5835-49B8-B9A1-7229C0FBC9B1}" destId="{3C4765D8-46A4-4E67-AFC1-3A926A2FE2A9}" srcOrd="3" destOrd="0" presId="urn:microsoft.com/office/officeart/2018/2/layout/IconCircleList"/>
    <dgm:cxn modelId="{4691932C-5A6E-4354-BDBB-29243CF706A3}" type="presParOf" srcId="{BBCC2337-68AC-4731-805D-1AC85CF12E8E}" destId="{89061C58-809B-40CC-9ADF-B84A620CBA89}" srcOrd="1" destOrd="0" presId="urn:microsoft.com/office/officeart/2018/2/layout/IconCircleList"/>
    <dgm:cxn modelId="{6512C6C7-C0DA-4A34-8BB9-9C2179F7B59C}" type="presParOf" srcId="{BBCC2337-68AC-4731-805D-1AC85CF12E8E}" destId="{8DDD4495-D226-4FE5-B56D-A2AC473C4AAF}" srcOrd="2" destOrd="0" presId="urn:microsoft.com/office/officeart/2018/2/layout/IconCircleList"/>
    <dgm:cxn modelId="{ED5E12E3-3E1F-47CC-9AB8-662E3E9C7FED}" type="presParOf" srcId="{8DDD4495-D226-4FE5-B56D-A2AC473C4AAF}" destId="{86B5E2D5-A3AF-4D0B-A349-E7C7EB2B4165}" srcOrd="0" destOrd="0" presId="urn:microsoft.com/office/officeart/2018/2/layout/IconCircleList"/>
    <dgm:cxn modelId="{9FF7C9E7-6E44-4C15-8884-60DCC2A6AA7A}" type="presParOf" srcId="{8DDD4495-D226-4FE5-B56D-A2AC473C4AAF}" destId="{48AA259E-B672-4BB1-913C-06881545B099}" srcOrd="1" destOrd="0" presId="urn:microsoft.com/office/officeart/2018/2/layout/IconCircleList"/>
    <dgm:cxn modelId="{2A9FB1E0-755E-49F2-8941-86E67FF45C1E}" type="presParOf" srcId="{8DDD4495-D226-4FE5-B56D-A2AC473C4AAF}" destId="{BC946C51-BED2-411E-8B33-916A5ED92D21}" srcOrd="2" destOrd="0" presId="urn:microsoft.com/office/officeart/2018/2/layout/IconCircleList"/>
    <dgm:cxn modelId="{EB4DE474-5493-4007-B8C1-8CD895C090F5}" type="presParOf" srcId="{8DDD4495-D226-4FE5-B56D-A2AC473C4AAF}" destId="{51C8327C-1EB0-4EB7-BB81-33EF2D7E96BA}" srcOrd="3" destOrd="0" presId="urn:microsoft.com/office/officeart/2018/2/layout/IconCircleList"/>
    <dgm:cxn modelId="{E116E57B-BA98-48DE-8C13-17CBBB216201}" type="presParOf" srcId="{BBCC2337-68AC-4731-805D-1AC85CF12E8E}" destId="{AB17DD98-478E-4758-AFB4-1B8611AC16AE}" srcOrd="3" destOrd="0" presId="urn:microsoft.com/office/officeart/2018/2/layout/IconCircleList"/>
    <dgm:cxn modelId="{B6809305-8B22-4EB7-AD00-1259E3CB854F}" type="presParOf" srcId="{BBCC2337-68AC-4731-805D-1AC85CF12E8E}" destId="{528FEE49-BE9A-4569-9757-BC3162AEAF8F}" srcOrd="4" destOrd="0" presId="urn:microsoft.com/office/officeart/2018/2/layout/IconCircleList"/>
    <dgm:cxn modelId="{D3151F4F-A5CA-4C20-A00A-3608B75F2C9E}" type="presParOf" srcId="{528FEE49-BE9A-4569-9757-BC3162AEAF8F}" destId="{48808EF0-3535-446C-8C36-D3891A4EE53D}" srcOrd="0" destOrd="0" presId="urn:microsoft.com/office/officeart/2018/2/layout/IconCircleList"/>
    <dgm:cxn modelId="{0FEB9B1A-CE63-49F4-9A8D-A3C770AADBC2}" type="presParOf" srcId="{528FEE49-BE9A-4569-9757-BC3162AEAF8F}" destId="{A08EB2FB-D285-4CC9-A9E7-A8017655A327}" srcOrd="1" destOrd="0" presId="urn:microsoft.com/office/officeart/2018/2/layout/IconCircleList"/>
    <dgm:cxn modelId="{C2A1FB90-78E4-44C0-ADF2-8A42EA4D64DC}" type="presParOf" srcId="{528FEE49-BE9A-4569-9757-BC3162AEAF8F}" destId="{60AD248A-C0E5-4039-A037-4D87FD3C1966}" srcOrd="2" destOrd="0" presId="urn:microsoft.com/office/officeart/2018/2/layout/IconCircleList"/>
    <dgm:cxn modelId="{2B3A7D0A-FF71-4073-9D0A-EE41CCED4ED0}" type="presParOf" srcId="{528FEE49-BE9A-4569-9757-BC3162AEAF8F}" destId="{EE8E5459-9F8F-4342-98FD-E3913BCE5E88}" srcOrd="3" destOrd="0" presId="urn:microsoft.com/office/officeart/2018/2/layout/IconCircleList"/>
    <dgm:cxn modelId="{91907158-A9C8-4BD4-AE75-241732487098}" type="presParOf" srcId="{BBCC2337-68AC-4731-805D-1AC85CF12E8E}" destId="{C99977A3-7096-47C3-A76A-0DC85A4AEFE6}" srcOrd="5" destOrd="0" presId="urn:microsoft.com/office/officeart/2018/2/layout/IconCircleList"/>
    <dgm:cxn modelId="{17129117-9E34-4DDC-B6B5-5311D01B9BB1}" type="presParOf" srcId="{BBCC2337-68AC-4731-805D-1AC85CF12E8E}" destId="{17FD2ED9-B0EC-4ED9-8239-8989223FC0FC}" srcOrd="6" destOrd="0" presId="urn:microsoft.com/office/officeart/2018/2/layout/IconCircleList"/>
    <dgm:cxn modelId="{150D9AE6-72B8-4A10-B7A9-FC1DE66CBC1F}" type="presParOf" srcId="{17FD2ED9-B0EC-4ED9-8239-8989223FC0FC}" destId="{0B1C3B50-F051-4BE7-8CC1-E3ECFF6A1A98}" srcOrd="0" destOrd="0" presId="urn:microsoft.com/office/officeart/2018/2/layout/IconCircleList"/>
    <dgm:cxn modelId="{8EECFF01-782D-460D-9A15-0682C977939D}" type="presParOf" srcId="{17FD2ED9-B0EC-4ED9-8239-8989223FC0FC}" destId="{0D80AF57-1D31-4636-930B-8EC103ECAE15}" srcOrd="1" destOrd="0" presId="urn:microsoft.com/office/officeart/2018/2/layout/IconCircleList"/>
    <dgm:cxn modelId="{254EF932-ACCA-400D-B524-FB02F7F49D43}" type="presParOf" srcId="{17FD2ED9-B0EC-4ED9-8239-8989223FC0FC}" destId="{1A4A7F96-62F7-450C-B43F-2C1242D796A7}" srcOrd="2" destOrd="0" presId="urn:microsoft.com/office/officeart/2018/2/layout/IconCircleList"/>
    <dgm:cxn modelId="{5858802F-5082-4789-835B-4E618A6348D9}" type="presParOf" srcId="{17FD2ED9-B0EC-4ED9-8239-8989223FC0FC}" destId="{0AD50976-3D4A-4B54-9246-3A3BD4963671}"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013A24-5273-4879-84F6-853C48E95631}">
      <dsp:nvSpPr>
        <dsp:cNvPr id="0" name=""/>
        <dsp:cNvSpPr/>
      </dsp:nvSpPr>
      <dsp:spPr>
        <a:xfrm>
          <a:off x="341781" y="485169"/>
          <a:ext cx="1062615" cy="1062615"/>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1AB061-D828-40B3-B21F-28CDA1B52260}">
      <dsp:nvSpPr>
        <dsp:cNvPr id="0" name=""/>
        <dsp:cNvSpPr/>
      </dsp:nvSpPr>
      <dsp:spPr>
        <a:xfrm>
          <a:off x="568240" y="711628"/>
          <a:ext cx="609697" cy="60969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07777F8-FC0B-4443-B834-09C920EFC8BD}">
      <dsp:nvSpPr>
        <dsp:cNvPr id="0" name=""/>
        <dsp:cNvSpPr/>
      </dsp:nvSpPr>
      <dsp:spPr>
        <a:xfrm>
          <a:off x="2092" y="1878763"/>
          <a:ext cx="1741992" cy="696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defRPr cap="all"/>
          </a:pPr>
          <a:r>
            <a:rPr lang="en-US" sz="1600" kern="1200" dirty="0"/>
            <a:t>Semester 2</a:t>
          </a:r>
        </a:p>
      </dsp:txBody>
      <dsp:txXfrm>
        <a:off x="2092" y="1878763"/>
        <a:ext cx="1741992" cy="696796"/>
      </dsp:txXfrm>
    </dsp:sp>
    <dsp:sp modelId="{ECC20715-C98D-4C2D-82B8-E853D20B83B7}">
      <dsp:nvSpPr>
        <dsp:cNvPr id="0" name=""/>
        <dsp:cNvSpPr/>
      </dsp:nvSpPr>
      <dsp:spPr>
        <a:xfrm>
          <a:off x="2388621" y="485169"/>
          <a:ext cx="1062615" cy="1062615"/>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3B810A-F8E8-4E5C-A599-0F1523232790}">
      <dsp:nvSpPr>
        <dsp:cNvPr id="0" name=""/>
        <dsp:cNvSpPr/>
      </dsp:nvSpPr>
      <dsp:spPr>
        <a:xfrm>
          <a:off x="2615080" y="711628"/>
          <a:ext cx="609697" cy="60969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5C805B4-6104-4711-9CB2-C6123E78644D}">
      <dsp:nvSpPr>
        <dsp:cNvPr id="0" name=""/>
        <dsp:cNvSpPr/>
      </dsp:nvSpPr>
      <dsp:spPr>
        <a:xfrm>
          <a:off x="2048933" y="1878763"/>
          <a:ext cx="1741992" cy="696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defRPr cap="all"/>
          </a:pPr>
          <a:r>
            <a:rPr lang="en-US" sz="1600" kern="1200"/>
            <a:t>Ground rules for assignment 2</a:t>
          </a:r>
        </a:p>
      </dsp:txBody>
      <dsp:txXfrm>
        <a:off x="2048933" y="1878763"/>
        <a:ext cx="1741992" cy="696796"/>
      </dsp:txXfrm>
    </dsp:sp>
    <dsp:sp modelId="{CFAA5587-E2DD-40F4-9C66-1A3D7855FCD5}">
      <dsp:nvSpPr>
        <dsp:cNvPr id="0" name=""/>
        <dsp:cNvSpPr/>
      </dsp:nvSpPr>
      <dsp:spPr>
        <a:xfrm>
          <a:off x="4435462" y="485169"/>
          <a:ext cx="1062615" cy="1062615"/>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878632-622E-4C45-895B-41D3B98AB54B}">
      <dsp:nvSpPr>
        <dsp:cNvPr id="0" name=""/>
        <dsp:cNvSpPr/>
      </dsp:nvSpPr>
      <dsp:spPr>
        <a:xfrm>
          <a:off x="4661921" y="711628"/>
          <a:ext cx="609697" cy="60969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4216A0B-077B-4B06-87CB-55FE2E3809D9}">
      <dsp:nvSpPr>
        <dsp:cNvPr id="0" name=""/>
        <dsp:cNvSpPr/>
      </dsp:nvSpPr>
      <dsp:spPr>
        <a:xfrm>
          <a:off x="4095774" y="1878763"/>
          <a:ext cx="1741992" cy="696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defRPr cap="all"/>
          </a:pPr>
          <a:r>
            <a:rPr lang="en-US" sz="1600" kern="1200"/>
            <a:t>Effective Teamwork</a:t>
          </a:r>
        </a:p>
      </dsp:txBody>
      <dsp:txXfrm>
        <a:off x="4095774" y="1878763"/>
        <a:ext cx="1741992" cy="696796"/>
      </dsp:txXfrm>
    </dsp:sp>
    <dsp:sp modelId="{B5CA7B54-6A54-4E77-9F06-F939B80A0154}">
      <dsp:nvSpPr>
        <dsp:cNvPr id="0" name=""/>
        <dsp:cNvSpPr/>
      </dsp:nvSpPr>
      <dsp:spPr>
        <a:xfrm>
          <a:off x="6482303" y="485169"/>
          <a:ext cx="1062615" cy="1062615"/>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DBF2808-7A7E-41EA-99BD-73DC3D64B504}">
      <dsp:nvSpPr>
        <dsp:cNvPr id="0" name=""/>
        <dsp:cNvSpPr/>
      </dsp:nvSpPr>
      <dsp:spPr>
        <a:xfrm>
          <a:off x="6708762" y="711628"/>
          <a:ext cx="609697" cy="60969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EC18DD2-D6E2-451A-A224-1FF9F63B7F35}">
      <dsp:nvSpPr>
        <dsp:cNvPr id="0" name=""/>
        <dsp:cNvSpPr/>
      </dsp:nvSpPr>
      <dsp:spPr>
        <a:xfrm>
          <a:off x="6142615" y="1878763"/>
          <a:ext cx="1741992" cy="696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defRPr cap="all"/>
          </a:pPr>
          <a:r>
            <a:rPr lang="en-US" sz="1600" kern="1200"/>
            <a:t>Team Bonding</a:t>
          </a:r>
        </a:p>
        <a:p>
          <a:pPr marL="0" lvl="0" indent="0" algn="ctr" defTabSz="711200">
            <a:lnSpc>
              <a:spcPct val="90000"/>
            </a:lnSpc>
            <a:spcBef>
              <a:spcPct val="0"/>
            </a:spcBef>
            <a:spcAft>
              <a:spcPct val="35000"/>
            </a:spcAft>
            <a:buNone/>
            <a:defRPr cap="all"/>
          </a:pPr>
          <a:r>
            <a:rPr lang="en-US" sz="1600" kern="1200"/>
            <a:t>Exercise</a:t>
          </a:r>
        </a:p>
      </dsp:txBody>
      <dsp:txXfrm>
        <a:off x="6142615" y="1878763"/>
        <a:ext cx="1741992" cy="6967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7F4938-F4C4-4F62-A764-82DB3493D146}">
      <dsp:nvSpPr>
        <dsp:cNvPr id="0" name=""/>
        <dsp:cNvSpPr/>
      </dsp:nvSpPr>
      <dsp:spPr>
        <a:xfrm>
          <a:off x="145153" y="264533"/>
          <a:ext cx="1005669" cy="1005669"/>
        </a:xfrm>
        <a:prstGeom prst="ellipse">
          <a:avLst/>
        </a:prstGeom>
        <a:solidFill>
          <a:schemeClr val="bg1">
            <a:lumMod val="95000"/>
            <a:hueOff val="0"/>
            <a:satOff val="0"/>
            <a:lumOff val="0"/>
            <a:alphaOff val="0"/>
          </a:schemeClr>
        </a:solidFill>
        <a:ln>
          <a:noFill/>
        </a:ln>
        <a:effectLst>
          <a:outerShdw blurRad="50800" dist="15875" dir="5400000" algn="ctr" rotWithShape="0">
            <a:srgbClr val="000000">
              <a:alpha val="68000"/>
            </a:srgbClr>
          </a:outerShdw>
        </a:effectLst>
      </dsp:spPr>
      <dsp:style>
        <a:lnRef idx="0">
          <a:scrgbClr r="0" g="0" b="0"/>
        </a:lnRef>
        <a:fillRef idx="1">
          <a:scrgbClr r="0" g="0" b="0"/>
        </a:fillRef>
        <a:effectRef idx="2">
          <a:scrgbClr r="0" g="0" b="0"/>
        </a:effectRef>
        <a:fontRef idx="minor"/>
      </dsp:style>
    </dsp:sp>
    <dsp:sp modelId="{D2831592-468F-4E74-BF54-F861E367A58A}">
      <dsp:nvSpPr>
        <dsp:cNvPr id="0" name=""/>
        <dsp:cNvSpPr/>
      </dsp:nvSpPr>
      <dsp:spPr>
        <a:xfrm>
          <a:off x="356344" y="475724"/>
          <a:ext cx="583288" cy="5832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0800" dist="15875" dir="5400000" algn="ctr" rotWithShape="0">
            <a:srgbClr val="000000">
              <a:alpha val="68000"/>
            </a:srgbClr>
          </a:outerShdw>
        </a:effectLst>
      </dsp:spPr>
      <dsp:style>
        <a:lnRef idx="0">
          <a:scrgbClr r="0" g="0" b="0"/>
        </a:lnRef>
        <a:fillRef idx="3">
          <a:scrgbClr r="0" g="0" b="0"/>
        </a:fillRef>
        <a:effectRef idx="2">
          <a:scrgbClr r="0" g="0" b="0"/>
        </a:effectRef>
        <a:fontRef idx="minor">
          <a:schemeClr val="lt1"/>
        </a:fontRef>
      </dsp:style>
    </dsp:sp>
    <dsp:sp modelId="{3C4765D8-46A4-4E67-AFC1-3A926A2FE2A9}">
      <dsp:nvSpPr>
        <dsp:cNvPr id="0" name=""/>
        <dsp:cNvSpPr/>
      </dsp:nvSpPr>
      <dsp:spPr>
        <a:xfrm>
          <a:off x="1366323" y="264533"/>
          <a:ext cx="2370505" cy="100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GB" sz="1100" b="1" kern="1200" dirty="0"/>
            <a:t>The games design pitch presentation must be in PowerPoint format and contain no more than 10-15 slides.</a:t>
          </a:r>
          <a:endParaRPr lang="en-US" sz="1100" b="1" kern="1200" dirty="0"/>
        </a:p>
      </dsp:txBody>
      <dsp:txXfrm>
        <a:off x="1366323" y="264533"/>
        <a:ext cx="2370505" cy="1005669"/>
      </dsp:txXfrm>
    </dsp:sp>
    <dsp:sp modelId="{86B5E2D5-A3AF-4D0B-A349-E7C7EB2B4165}">
      <dsp:nvSpPr>
        <dsp:cNvPr id="0" name=""/>
        <dsp:cNvSpPr/>
      </dsp:nvSpPr>
      <dsp:spPr>
        <a:xfrm>
          <a:off x="4149871" y="264533"/>
          <a:ext cx="1005669" cy="1005669"/>
        </a:xfrm>
        <a:prstGeom prst="ellipse">
          <a:avLst/>
        </a:prstGeom>
        <a:solidFill>
          <a:schemeClr val="bg1">
            <a:lumMod val="95000"/>
            <a:hueOff val="0"/>
            <a:satOff val="0"/>
            <a:lumOff val="0"/>
            <a:alphaOff val="0"/>
          </a:schemeClr>
        </a:solidFill>
        <a:ln>
          <a:noFill/>
        </a:ln>
        <a:effectLst>
          <a:outerShdw blurRad="50800" dist="15875" dir="5400000" algn="ctr" rotWithShape="0">
            <a:srgbClr val="000000">
              <a:alpha val="68000"/>
            </a:srgbClr>
          </a:outerShdw>
        </a:effectLst>
      </dsp:spPr>
      <dsp:style>
        <a:lnRef idx="0">
          <a:scrgbClr r="0" g="0" b="0"/>
        </a:lnRef>
        <a:fillRef idx="1">
          <a:scrgbClr r="0" g="0" b="0"/>
        </a:fillRef>
        <a:effectRef idx="2">
          <a:scrgbClr r="0" g="0" b="0"/>
        </a:effectRef>
        <a:fontRef idx="minor"/>
      </dsp:style>
    </dsp:sp>
    <dsp:sp modelId="{48AA259E-B672-4BB1-913C-06881545B099}">
      <dsp:nvSpPr>
        <dsp:cNvPr id="0" name=""/>
        <dsp:cNvSpPr/>
      </dsp:nvSpPr>
      <dsp:spPr>
        <a:xfrm>
          <a:off x="4361061" y="475724"/>
          <a:ext cx="583288" cy="5832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0800" dist="15875" dir="5400000" algn="ctr" rotWithShape="0">
            <a:srgbClr val="000000">
              <a:alpha val="68000"/>
            </a:srgbClr>
          </a:outerShdw>
        </a:effectLst>
      </dsp:spPr>
      <dsp:style>
        <a:lnRef idx="0">
          <a:scrgbClr r="0" g="0" b="0"/>
        </a:lnRef>
        <a:fillRef idx="3">
          <a:scrgbClr r="0" g="0" b="0"/>
        </a:fillRef>
        <a:effectRef idx="2">
          <a:scrgbClr r="0" g="0" b="0"/>
        </a:effectRef>
        <a:fontRef idx="minor">
          <a:schemeClr val="lt1"/>
        </a:fontRef>
      </dsp:style>
    </dsp:sp>
    <dsp:sp modelId="{51C8327C-1EB0-4EB7-BB81-33EF2D7E96BA}">
      <dsp:nvSpPr>
        <dsp:cNvPr id="0" name=""/>
        <dsp:cNvSpPr/>
      </dsp:nvSpPr>
      <dsp:spPr>
        <a:xfrm>
          <a:off x="5371040" y="264533"/>
          <a:ext cx="2370505" cy="100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GB" sz="1100" b="1" kern="1200" dirty="0"/>
            <a:t>Screen capture of the game must be in MP4 format with voice over</a:t>
          </a:r>
          <a:endParaRPr lang="en-US" sz="1100" b="1" kern="1200" dirty="0"/>
        </a:p>
      </dsp:txBody>
      <dsp:txXfrm>
        <a:off x="5371040" y="264533"/>
        <a:ext cx="2370505" cy="1005669"/>
      </dsp:txXfrm>
    </dsp:sp>
    <dsp:sp modelId="{48808EF0-3535-446C-8C36-D3891A4EE53D}">
      <dsp:nvSpPr>
        <dsp:cNvPr id="0" name=""/>
        <dsp:cNvSpPr/>
      </dsp:nvSpPr>
      <dsp:spPr>
        <a:xfrm>
          <a:off x="145153" y="1790527"/>
          <a:ext cx="1005669" cy="1005669"/>
        </a:xfrm>
        <a:prstGeom prst="ellipse">
          <a:avLst/>
        </a:prstGeom>
        <a:solidFill>
          <a:schemeClr val="bg1">
            <a:lumMod val="95000"/>
            <a:hueOff val="0"/>
            <a:satOff val="0"/>
            <a:lumOff val="0"/>
            <a:alphaOff val="0"/>
          </a:schemeClr>
        </a:solidFill>
        <a:ln>
          <a:noFill/>
        </a:ln>
        <a:effectLst>
          <a:outerShdw blurRad="50800" dist="15875" dir="5400000" algn="ctr" rotWithShape="0">
            <a:srgbClr val="000000">
              <a:alpha val="68000"/>
            </a:srgbClr>
          </a:outerShdw>
        </a:effectLst>
      </dsp:spPr>
      <dsp:style>
        <a:lnRef idx="0">
          <a:scrgbClr r="0" g="0" b="0"/>
        </a:lnRef>
        <a:fillRef idx="1">
          <a:scrgbClr r="0" g="0" b="0"/>
        </a:fillRef>
        <a:effectRef idx="2">
          <a:scrgbClr r="0" g="0" b="0"/>
        </a:effectRef>
        <a:fontRef idx="minor"/>
      </dsp:style>
    </dsp:sp>
    <dsp:sp modelId="{A08EB2FB-D285-4CC9-A9E7-A8017655A327}">
      <dsp:nvSpPr>
        <dsp:cNvPr id="0" name=""/>
        <dsp:cNvSpPr/>
      </dsp:nvSpPr>
      <dsp:spPr>
        <a:xfrm>
          <a:off x="356344" y="2001717"/>
          <a:ext cx="583288" cy="5832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0800" dist="15875" dir="5400000" algn="ctr" rotWithShape="0">
            <a:srgbClr val="000000">
              <a:alpha val="68000"/>
            </a:srgbClr>
          </a:outerShdw>
        </a:effectLst>
      </dsp:spPr>
      <dsp:style>
        <a:lnRef idx="0">
          <a:scrgbClr r="0" g="0" b="0"/>
        </a:lnRef>
        <a:fillRef idx="3">
          <a:scrgbClr r="0" g="0" b="0"/>
        </a:fillRef>
        <a:effectRef idx="2">
          <a:scrgbClr r="0" g="0" b="0"/>
        </a:effectRef>
        <a:fontRef idx="minor">
          <a:schemeClr val="lt1"/>
        </a:fontRef>
      </dsp:style>
    </dsp:sp>
    <dsp:sp modelId="{EE8E5459-9F8F-4342-98FD-E3913BCE5E88}">
      <dsp:nvSpPr>
        <dsp:cNvPr id="0" name=""/>
        <dsp:cNvSpPr/>
      </dsp:nvSpPr>
      <dsp:spPr>
        <a:xfrm>
          <a:off x="1366323" y="1790527"/>
          <a:ext cx="2370505" cy="100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GB" sz="1100" b="1" kern="1200" dirty="0"/>
            <a:t>Submit the practical elements on a USB stick to the Park Assignment Room ( Unity project files, playable web version, screen capture of game being played) with an Assignment Cover sheet for each group with names and student numbers in a </a:t>
          </a:r>
          <a:r>
            <a:rPr lang="en-GB" sz="1100" b="1" kern="1200" dirty="0" err="1"/>
            <a:t>polyfile</a:t>
          </a:r>
          <a:r>
            <a:rPr lang="en-GB" sz="1100" b="1" kern="1200" dirty="0"/>
            <a:t>. One submission per group is suffice and its is the teams responsibility to make sure the physical submission is delivered on time.</a:t>
          </a:r>
          <a:r>
            <a:rPr lang="en-GB" sz="1100" kern="1200" dirty="0"/>
            <a:t> </a:t>
          </a:r>
          <a:endParaRPr lang="en-US" sz="1100" kern="1200" dirty="0"/>
        </a:p>
      </dsp:txBody>
      <dsp:txXfrm>
        <a:off x="1366323" y="1790527"/>
        <a:ext cx="2370505" cy="1005669"/>
      </dsp:txXfrm>
    </dsp:sp>
    <dsp:sp modelId="{0B1C3B50-F051-4BE7-8CC1-E3ECFF6A1A98}">
      <dsp:nvSpPr>
        <dsp:cNvPr id="0" name=""/>
        <dsp:cNvSpPr/>
      </dsp:nvSpPr>
      <dsp:spPr>
        <a:xfrm>
          <a:off x="4149871" y="1790527"/>
          <a:ext cx="1005669" cy="1005669"/>
        </a:xfrm>
        <a:prstGeom prst="ellipse">
          <a:avLst/>
        </a:prstGeom>
        <a:solidFill>
          <a:schemeClr val="bg1">
            <a:lumMod val="95000"/>
            <a:hueOff val="0"/>
            <a:satOff val="0"/>
            <a:lumOff val="0"/>
            <a:alphaOff val="0"/>
          </a:schemeClr>
        </a:solidFill>
        <a:ln>
          <a:noFill/>
        </a:ln>
        <a:effectLst>
          <a:outerShdw blurRad="50800" dist="15875" dir="5400000" algn="ctr" rotWithShape="0">
            <a:srgbClr val="000000">
              <a:alpha val="68000"/>
            </a:srgbClr>
          </a:outerShdw>
        </a:effectLst>
      </dsp:spPr>
      <dsp:style>
        <a:lnRef idx="0">
          <a:scrgbClr r="0" g="0" b="0"/>
        </a:lnRef>
        <a:fillRef idx="1">
          <a:scrgbClr r="0" g="0" b="0"/>
        </a:fillRef>
        <a:effectRef idx="2">
          <a:scrgbClr r="0" g="0" b="0"/>
        </a:effectRef>
        <a:fontRef idx="minor"/>
      </dsp:style>
    </dsp:sp>
    <dsp:sp modelId="{0D80AF57-1D31-4636-930B-8EC103ECAE15}">
      <dsp:nvSpPr>
        <dsp:cNvPr id="0" name=""/>
        <dsp:cNvSpPr/>
      </dsp:nvSpPr>
      <dsp:spPr>
        <a:xfrm>
          <a:off x="4361061" y="2001717"/>
          <a:ext cx="583288" cy="58328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outerShdw blurRad="50800" dist="15875" dir="5400000" algn="ctr" rotWithShape="0">
            <a:srgbClr val="000000">
              <a:alpha val="68000"/>
            </a:srgbClr>
          </a:outerShdw>
        </a:effectLst>
      </dsp:spPr>
      <dsp:style>
        <a:lnRef idx="0">
          <a:scrgbClr r="0" g="0" b="0"/>
        </a:lnRef>
        <a:fillRef idx="3">
          <a:scrgbClr r="0" g="0" b="0"/>
        </a:fillRef>
        <a:effectRef idx="2">
          <a:scrgbClr r="0" g="0" b="0"/>
        </a:effectRef>
        <a:fontRef idx="minor">
          <a:schemeClr val="lt1"/>
        </a:fontRef>
      </dsp:style>
    </dsp:sp>
    <dsp:sp modelId="{0AD50976-3D4A-4B54-9246-3A3BD4963671}">
      <dsp:nvSpPr>
        <dsp:cNvPr id="0" name=""/>
        <dsp:cNvSpPr/>
      </dsp:nvSpPr>
      <dsp:spPr>
        <a:xfrm>
          <a:off x="5371040" y="1790527"/>
          <a:ext cx="2370505" cy="100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GB" sz="1100" b="1" kern="1200" dirty="0"/>
            <a:t>Submit the Contribution to Teamwork XLSX onto Moodle before the assignment deadline.</a:t>
          </a:r>
          <a:endParaRPr lang="en-US" sz="1100" b="1" kern="1200" dirty="0"/>
        </a:p>
      </dsp:txBody>
      <dsp:txXfrm>
        <a:off x="5371040" y="1790527"/>
        <a:ext cx="2370505" cy="1005669"/>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30.wmf"/><Relationship Id="rId1" Type="http://schemas.openxmlformats.org/officeDocument/2006/relationships/image" Target="../media/image29.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B2AF9BD-A44A-C74C-B8A3-94BDA07BE2D0}" type="datetimeFigureOut">
              <a:rPr lang="en-US" smtClean="0"/>
              <a:t>11/18/2019</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8A31A47-EB9F-584A-A211-968B8FFFAC72}" type="slidenum">
              <a:rPr lang="en-GB" smtClean="0"/>
              <a:t>‹#›</a:t>
            </a:fld>
            <a:endParaRPr lang="en-GB"/>
          </a:p>
        </p:txBody>
      </p:sp>
    </p:spTree>
    <p:extLst>
      <p:ext uri="{BB962C8B-B14F-4D97-AF65-F5344CB8AC3E}">
        <p14:creationId xmlns:p14="http://schemas.microsoft.com/office/powerpoint/2010/main" val="70997495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sv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jpeg>
</file>

<file path=ppt/media/image24.png>
</file>

<file path=ppt/media/image25.png>
</file>

<file path=ppt/media/image26.png>
</file>

<file path=ppt/media/image27.png>
</file>

<file path=ppt/media/image28.png>
</file>

<file path=ppt/media/image29.wmf>
</file>

<file path=ppt/media/image3.png>
</file>

<file path=ppt/media/image30.wmf>
</file>

<file path=ppt/media/image31.png>
</file>

<file path=ppt/media/image32.png>
</file>

<file path=ppt/media/image33.jpeg>
</file>

<file path=ppt/media/image34.jpeg>
</file>

<file path=ppt/media/image35.jpeg>
</file>

<file path=ppt/media/image36.jpeg>
</file>

<file path=ppt/media/image37.jpeg>
</file>

<file path=ppt/media/image38.png>
</file>

<file path=ppt/media/image39.jpeg>
</file>

<file path=ppt/media/image4.png>
</file>

<file path=ppt/media/image40.jpeg>
</file>

<file path=ppt/media/image41.png>
</file>

<file path=ppt/media/image42.png>
</file>

<file path=ppt/media/image43.png>
</file>

<file path=ppt/media/image44.png>
</file>

<file path=ppt/media/image5.svg>
</file>

<file path=ppt/media/image6.png>
</file>

<file path=ppt/media/image7.svg>
</file>

<file path=ppt/media/image8.png>
</file>

<file path=ppt/media/image9.sv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85643F-5B95-2F4E-AE3E-610247670AAF}" type="datetimeFigureOut">
              <a:rPr lang="en-US" smtClean="0"/>
              <a:t>11/18/2019</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6BF09E5-BE19-4F47-A708-769A85ED0E78}" type="slidenum">
              <a:rPr lang="en-GB" smtClean="0"/>
              <a:t>‹#›</a:t>
            </a:fld>
            <a:endParaRPr lang="en-GB"/>
          </a:p>
        </p:txBody>
      </p:sp>
    </p:spTree>
    <p:extLst>
      <p:ext uri="{BB962C8B-B14F-4D97-AF65-F5344CB8AC3E}">
        <p14:creationId xmlns:p14="http://schemas.microsoft.com/office/powerpoint/2010/main" val="59091268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6BF09E5-BE19-4F47-A708-769A85ED0E78}" type="slidenum">
              <a:rPr lang="en-GB" smtClean="0"/>
              <a:t>1</a:t>
            </a:fld>
            <a:endParaRPr lang="en-GB"/>
          </a:p>
        </p:txBody>
      </p:sp>
    </p:spTree>
    <p:extLst>
      <p:ext uri="{BB962C8B-B14F-4D97-AF65-F5344CB8AC3E}">
        <p14:creationId xmlns:p14="http://schemas.microsoft.com/office/powerpoint/2010/main" val="24675125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14</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13400050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15</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40854039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16</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6159011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32</a:t>
            </a:fld>
            <a:endParaRPr lang="en-GB"/>
          </a:p>
        </p:txBody>
      </p:sp>
    </p:spTree>
    <p:extLst>
      <p:ext uri="{BB962C8B-B14F-4D97-AF65-F5344CB8AC3E}">
        <p14:creationId xmlns:p14="http://schemas.microsoft.com/office/powerpoint/2010/main" val="2978650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6BF09E5-BE19-4F47-A708-769A85ED0E78}" type="slidenum">
              <a:rPr lang="en-GB" smtClean="0"/>
              <a:t>35</a:t>
            </a:fld>
            <a:endParaRPr lang="en-GB"/>
          </a:p>
        </p:txBody>
      </p:sp>
    </p:spTree>
    <p:extLst>
      <p:ext uri="{BB962C8B-B14F-4D97-AF65-F5344CB8AC3E}">
        <p14:creationId xmlns:p14="http://schemas.microsoft.com/office/powerpoint/2010/main" val="12253137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6BF09E5-BE19-4F47-A708-769A85ED0E78}" type="slidenum">
              <a:rPr lang="en-GB" smtClean="0"/>
              <a:t>38</a:t>
            </a:fld>
            <a:endParaRPr lang="en-GB"/>
          </a:p>
        </p:txBody>
      </p:sp>
    </p:spTree>
    <p:extLst>
      <p:ext uri="{BB962C8B-B14F-4D97-AF65-F5344CB8AC3E}">
        <p14:creationId xmlns:p14="http://schemas.microsoft.com/office/powerpoint/2010/main" val="37107647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6BF09E5-BE19-4F47-A708-769A85ED0E78}" type="slidenum">
              <a:rPr lang="en-GB" smtClean="0"/>
              <a:t>39</a:t>
            </a:fld>
            <a:endParaRPr lang="en-GB"/>
          </a:p>
        </p:txBody>
      </p:sp>
    </p:spTree>
    <p:extLst>
      <p:ext uri="{BB962C8B-B14F-4D97-AF65-F5344CB8AC3E}">
        <p14:creationId xmlns:p14="http://schemas.microsoft.com/office/powerpoint/2010/main" val="29827386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a:ln/>
        </p:spPr>
      </p:sp>
      <p:sp>
        <p:nvSpPr>
          <p:cNvPr id="43011" name="Notes Placeholder 2"/>
          <p:cNvSpPr>
            <a:spLocks noGrp="1"/>
          </p:cNvSpPr>
          <p:nvPr>
            <p:ph type="body" idx="1"/>
          </p:nvPr>
        </p:nvSpPr>
        <p:spPr>
          <a:noFill/>
          <a:ln/>
        </p:spPr>
        <p:txBody>
          <a:bodyPr/>
          <a:lstStyle/>
          <a:p>
            <a:endParaRPr lang="en-GB" dirty="0"/>
          </a:p>
        </p:txBody>
      </p:sp>
      <p:sp>
        <p:nvSpPr>
          <p:cNvPr id="43012" name="Slide Number Placeholder 3"/>
          <p:cNvSpPr>
            <a:spLocks noGrp="1"/>
          </p:cNvSpPr>
          <p:nvPr>
            <p:ph type="sldNum" sz="quarter" idx="5"/>
          </p:nvPr>
        </p:nvSpPr>
        <p:spPr>
          <a:noFill/>
        </p:spPr>
        <p:txBody>
          <a:bodyPr/>
          <a:lstStyle/>
          <a:p>
            <a:fld id="{E1F25D95-7AD7-4B8A-AD13-97012BAC83DD}" type="slidenum">
              <a:rPr lang="en-GB" smtClean="0"/>
              <a:pPr/>
              <a:t>44</a:t>
            </a:fld>
            <a:endParaRPr lang="en-GB"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6</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4007579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7</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1034719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8</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2701237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9</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12847486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10</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1308730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11</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11097534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12</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extLst>
      <p:ext uri="{BB962C8B-B14F-4D97-AF65-F5344CB8AC3E}">
        <p14:creationId xmlns:p14="http://schemas.microsoft.com/office/powerpoint/2010/main" val="3766602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052DE9-5AA1-45F0-AD12-8B7E2D66FC45}" type="slidenum">
              <a:rPr lang="en-GB"/>
              <a:pPr/>
              <a:t>13</a:t>
            </a:fld>
            <a:endParaRPr lang="en-GB"/>
          </a:p>
        </p:txBody>
      </p:sp>
      <p:sp>
        <p:nvSpPr>
          <p:cNvPr id="74754" name="Rectangle 2"/>
          <p:cNvSpPr>
            <a:spLocks noGrp="1" noRot="1" noChangeAspect="1" noChangeArrowheads="1" noTextEdit="1"/>
          </p:cNvSpPr>
          <p:nvPr>
            <p:ph type="sldImg"/>
          </p:nvPr>
        </p:nvSpPr>
        <p:spPr>
          <a:xfrm>
            <a:off x="644525" y="914400"/>
            <a:ext cx="5568950" cy="3133725"/>
          </a:xfrm>
          <a:solidFill>
            <a:srgbClr val="FFFFFF"/>
          </a:solidFill>
          <a:ln/>
        </p:spPr>
      </p:sp>
      <p:sp>
        <p:nvSpPr>
          <p:cNvPr id="74755" name="Rectangle 3"/>
          <p:cNvSpPr txBox="1">
            <a:spLocks noGrp="1" noChangeArrowheads="1"/>
          </p:cNvSpPr>
          <p:nvPr>
            <p:ph type="body" idx="1"/>
          </p:nvPr>
        </p:nvSpPr>
        <p:spPr>
          <a:xfrm>
            <a:off x="1046163" y="4352925"/>
            <a:ext cx="4772025" cy="3478213"/>
          </a:xfrm>
          <a:ln/>
        </p:spPr>
        <p:txBody>
          <a:bodyPr wrap="none" lIns="82056" tIns="41028" rIns="82056" bIns="41028" anchor="ctr"/>
          <a:lstStyle/>
          <a:p>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5132" y="1544259"/>
            <a:ext cx="9146751"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74320" y="1624774"/>
            <a:ext cx="8603674" cy="1304510"/>
          </a:xfrm>
        </p:spPr>
        <p:txBody>
          <a:bodyPr tIns="45720" bIns="45720" anchor="ctr">
            <a:normAutofit/>
          </a:bodyPr>
          <a:lstStyle>
            <a:lvl1pPr algn="ctr">
              <a:lnSpc>
                <a:spcPct val="80000"/>
              </a:lnSpc>
              <a:defRPr sz="4500" spc="113" baseline="0"/>
            </a:lvl1pPr>
          </a:lstStyle>
          <a:p>
            <a:r>
              <a:rPr lang="en-US"/>
              <a:t>Click to edit Master title style</a:t>
            </a:r>
            <a:endParaRPr lang="en-US" dirty="0"/>
          </a:p>
        </p:txBody>
      </p:sp>
      <p:sp>
        <p:nvSpPr>
          <p:cNvPr id="3" name="Subtitle 2"/>
          <p:cNvSpPr>
            <a:spLocks noGrp="1"/>
          </p:cNvSpPr>
          <p:nvPr>
            <p:ph type="subTitle" idx="1"/>
          </p:nvPr>
        </p:nvSpPr>
        <p:spPr>
          <a:xfrm>
            <a:off x="1143000" y="2997188"/>
            <a:ext cx="6858000" cy="981941"/>
          </a:xfrm>
        </p:spPr>
        <p:txBody>
          <a:bodyPr>
            <a:normAutofit/>
          </a:bodyPr>
          <a:lstStyle>
            <a:lvl1pPr marL="0" indent="0" algn="ctr">
              <a:buNone/>
              <a:defRPr sz="1500"/>
            </a:lvl1pPr>
            <a:lvl2pPr marL="342900" indent="0" algn="ctr">
              <a:buNone/>
              <a:defRPr sz="1500"/>
            </a:lvl2pPr>
            <a:lvl3pPr marL="685800" indent="0" algn="ctr">
              <a:buNone/>
              <a:defRPr sz="15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7D9753A-E3C9-7546-9577-B4DA295FCDF9}" type="datetime1">
              <a:rPr lang="en-GB" smtClean="0"/>
              <a:t>18/11/2019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D4C1C2-5B6E-2F46-9ED0-2C366A772FD4}" type="slidenum">
              <a:rPr lang="en-GB" smtClean="0"/>
              <a:t>‹#›</a:t>
            </a:fld>
            <a:endParaRPr lang="en-GB"/>
          </a:p>
        </p:txBody>
      </p:sp>
      <p:pic>
        <p:nvPicPr>
          <p:cNvPr id="8" name="Picture 1" descr="F:\Pictures\Picture1.png">
            <a:extLst>
              <a:ext uri="{FF2B5EF4-FFF2-40B4-BE49-F238E27FC236}">
                <a16:creationId xmlns:a16="http://schemas.microsoft.com/office/drawing/2014/main" id="{793B9B20-4CB5-4A10-ABD8-6D1804C24239}"/>
              </a:ext>
            </a:extLst>
          </p:cNvPr>
          <p:cNvPicPr>
            <a:picLocks noChangeAspect="1" noChangeArrowheads="1"/>
          </p:cNvPicPr>
          <p:nvPr userDrawn="1"/>
        </p:nvPicPr>
        <p:blipFill rotWithShape="1">
          <a:blip r:embed="rId2" cstate="print"/>
          <a:srcRect t="25000"/>
          <a:stretch/>
        </p:blipFill>
        <p:spPr bwMode="auto">
          <a:xfrm>
            <a:off x="0" y="0"/>
            <a:ext cx="9144000" cy="5143500"/>
          </a:xfrm>
          <a:prstGeom prst="rect">
            <a:avLst/>
          </a:prstGeom>
          <a:noFill/>
        </p:spPr>
      </p:pic>
    </p:spTree>
    <p:extLst>
      <p:ext uri="{BB962C8B-B14F-4D97-AF65-F5344CB8AC3E}">
        <p14:creationId xmlns:p14="http://schemas.microsoft.com/office/powerpoint/2010/main" val="502053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E823E9-FFF8-5C40-B183-EE8414CBBB27}" type="datetime1">
              <a:rPr lang="en-GB" smtClean="0"/>
              <a:t>18/11/2019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3821222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6764484" y="0"/>
            <a:ext cx="20574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870468" y="205978"/>
            <a:ext cx="1801785" cy="442317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05978"/>
            <a:ext cx="5979968" cy="442317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817141"/>
            <a:ext cx="2057397" cy="273844"/>
          </a:xfrm>
        </p:spPr>
        <p:txBody>
          <a:bodyPr/>
          <a:lstStyle/>
          <a:p>
            <a:fld id="{45ED8E24-E0DB-F745-BEC8-4A7D99CCD8A5}" type="datetime1">
              <a:rPr lang="en-GB" smtClean="0"/>
              <a:t>18/11/2019</a:t>
            </a:fld>
            <a:endParaRPr lang="en-GB"/>
          </a:p>
        </p:txBody>
      </p:sp>
      <p:sp>
        <p:nvSpPr>
          <p:cNvPr id="5" name="Footer Placeholder 4"/>
          <p:cNvSpPr>
            <a:spLocks noGrp="1"/>
          </p:cNvSpPr>
          <p:nvPr>
            <p:ph type="ftr" sz="quarter" idx="11"/>
          </p:nvPr>
        </p:nvSpPr>
        <p:spPr>
          <a:xfrm>
            <a:off x="2832102" y="4817141"/>
            <a:ext cx="3209752" cy="273844"/>
          </a:xfrm>
        </p:spPr>
        <p:txBody>
          <a:bodyPr/>
          <a:lstStyle/>
          <a:p>
            <a:endParaRPr lang="en-GB"/>
          </a:p>
        </p:txBody>
      </p:sp>
      <p:sp>
        <p:nvSpPr>
          <p:cNvPr id="6" name="Slide Number Placeholder 5"/>
          <p:cNvSpPr>
            <a:spLocks noGrp="1"/>
          </p:cNvSpPr>
          <p:nvPr>
            <p:ph type="sldNum" sz="quarter" idx="12"/>
          </p:nvPr>
        </p:nvSpPr>
        <p:spPr>
          <a:xfrm>
            <a:off x="6054787" y="4817141"/>
            <a:ext cx="659819" cy="273844"/>
          </a:xfrm>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40442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A74895-878B-584C-BAAD-BF94BC46845E}" type="datetime1">
              <a:rPr lang="en-GB" smtClean="0"/>
              <a:t>18/11/2019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739044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5132" y="1544259"/>
            <a:ext cx="9146751"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4893" y="1656659"/>
            <a:ext cx="7886700" cy="1257300"/>
          </a:xfrm>
        </p:spPr>
        <p:txBody>
          <a:bodyPr anchor="ctr">
            <a:noAutofit/>
          </a:bodyPr>
          <a:lstStyle>
            <a:lvl1pPr algn="ctr">
              <a:lnSpc>
                <a:spcPct val="80000"/>
              </a:lnSpc>
              <a:defRPr sz="4500" b="0" spc="113"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24893" y="3007751"/>
            <a:ext cx="7886700" cy="880979"/>
          </a:xfrm>
        </p:spPr>
        <p:txBody>
          <a:bodyPr anchor="t">
            <a:normAutofit/>
          </a:bodyPr>
          <a:lstStyle>
            <a:lvl1pPr marL="0" indent="0" algn="ctr">
              <a:buNone/>
              <a:defRPr sz="1500">
                <a:solidFill>
                  <a:schemeClr val="tx2"/>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8BB193EB-1119-F24F-8C7E-0049FA06A6FD}" type="datetime1">
              <a:rPr lang="en-GB" smtClean="0"/>
              <a:t>18/11/2019</a:t>
            </a:fld>
            <a:endParaRPr lang="en-GB"/>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93D4C1C2-5B6E-2F46-9ED0-2C366A772FD4}" type="slidenum">
              <a:rPr lang="en-GB" smtClean="0"/>
              <a:t>‹#›</a:t>
            </a:fld>
            <a:endParaRPr lang="en-GB"/>
          </a:p>
        </p:txBody>
      </p:sp>
    </p:spTree>
    <p:extLst>
      <p:ext uri="{BB962C8B-B14F-4D97-AF65-F5344CB8AC3E}">
        <p14:creationId xmlns:p14="http://schemas.microsoft.com/office/powerpoint/2010/main" val="27467000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04008" y="1508760"/>
            <a:ext cx="3566160" cy="31546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72793" y="1508760"/>
            <a:ext cx="3566160" cy="31546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EF5FA64-7345-CE45-BCDD-02EE95244AC0}" type="datetime1">
              <a:rPr lang="en-GB" smtClean="0"/>
              <a:t>18/11/2019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661909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905256" y="1435102"/>
            <a:ext cx="3566160" cy="557321"/>
          </a:xfrm>
        </p:spPr>
        <p:txBody>
          <a:bodyPr anchor="ctr">
            <a:normAutofit/>
          </a:bodyPr>
          <a:lstStyle>
            <a:lvl1pPr marL="0" indent="0">
              <a:buNone/>
              <a:defRPr sz="1575"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905256" y="1992425"/>
            <a:ext cx="3566160" cy="26746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73423" y="1435102"/>
            <a:ext cx="3566160" cy="557321"/>
          </a:xfrm>
        </p:spPr>
        <p:txBody>
          <a:bodyPr anchor="ctr">
            <a:normAutofit/>
          </a:bodyPr>
          <a:lstStyle>
            <a:lvl1pPr marL="0" indent="0">
              <a:buNone/>
              <a:defRPr sz="1575"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73423" y="1992423"/>
            <a:ext cx="3566160" cy="26746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5DF4FD-8231-ED4D-8F9A-03218F824550}" type="datetime1">
              <a:rPr lang="en-GB" smtClean="0"/>
              <a:t>18/11/2019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532283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A2691E-A656-1A40-BBFA-F7711E43E531}" type="datetime1">
              <a:rPr lang="en-GB" smtClean="0"/>
              <a:t>18/11/2019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198494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B2841-6BD6-3847-B8C5-E6AB95C9237F}" type="datetime1">
              <a:rPr lang="en-GB" smtClean="0"/>
              <a:t>18/11/2019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166060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905256" y="1590041"/>
            <a:ext cx="4594860" cy="30861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841767" y="1610615"/>
            <a:ext cx="2400300" cy="2574239"/>
          </a:xfrm>
        </p:spPr>
        <p:txBody>
          <a:bodyPr>
            <a:normAutofit/>
          </a:bodyPr>
          <a:lstStyle>
            <a:lvl1pPr marL="0" indent="0">
              <a:lnSpc>
                <a:spcPct val="95000"/>
              </a:lnSpc>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3059CC95-4059-0D49-8696-38E90CD9EF39}" type="datetime1">
              <a:rPr lang="en-GB" smtClean="0"/>
              <a:t>18/11/2019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2087380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960120" y="1658621"/>
            <a:ext cx="4594860" cy="2948940"/>
          </a:xfrm>
          <a:solidFill>
            <a:schemeClr val="tx2">
              <a:lumMod val="60000"/>
              <a:lumOff val="40000"/>
            </a:schemeClr>
          </a:solidFill>
        </p:spPr>
        <p:txBody>
          <a:bodyPr tIns="365760" anchor="t"/>
          <a:lstStyle>
            <a:lvl1pPr marL="0" indent="0" algn="ctr">
              <a:buNone/>
              <a:defRPr sz="2400">
                <a:solidFill>
                  <a:schemeClr val="tx1">
                    <a:lumMod val="50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843016" y="1612966"/>
            <a:ext cx="2400300" cy="2571750"/>
          </a:xfrm>
        </p:spPr>
        <p:txBody>
          <a:bodyPr>
            <a:normAutofit/>
          </a:bodyPr>
          <a:lstStyle>
            <a:lvl1pPr marL="0" indent="0">
              <a:lnSpc>
                <a:spcPct val="95000"/>
              </a:lnSpc>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C821AEFE-4EDE-BF48-B0DB-2DC8D1B230AF}" type="datetime1">
              <a:rPr lang="en-GB" smtClean="0"/>
              <a:t>18/11/2019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3114448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362" y="132082"/>
            <a:ext cx="9141714" cy="123443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02189" y="213132"/>
            <a:ext cx="7338060" cy="113157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02189" y="1508760"/>
            <a:ext cx="7338060" cy="31546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01699" y="4817141"/>
            <a:ext cx="2250671" cy="273844"/>
          </a:xfrm>
          <a:prstGeom prst="rect">
            <a:avLst/>
          </a:prstGeom>
        </p:spPr>
        <p:txBody>
          <a:bodyPr vert="horz" lIns="91440" tIns="45720" rIns="45720" bIns="45720" rtlCol="0" anchor="ctr"/>
          <a:lstStyle>
            <a:lvl1pPr algn="l">
              <a:defRPr sz="788">
                <a:solidFill>
                  <a:schemeClr val="tx1"/>
                </a:solidFill>
              </a:defRPr>
            </a:lvl1pPr>
          </a:lstStyle>
          <a:p>
            <a:fld id="{B61BEF0D-F0BB-DE4B-95CE-6DB70DBA9567}" type="datetimeFigureOut">
              <a:rPr lang="en-US" smtClean="0"/>
              <a:pPr/>
              <a:t>11/18/2019</a:t>
            </a:fld>
            <a:endParaRPr lang="en-US" dirty="0"/>
          </a:p>
        </p:txBody>
      </p:sp>
      <p:sp>
        <p:nvSpPr>
          <p:cNvPr id="5" name="Footer Placeholder 4"/>
          <p:cNvSpPr>
            <a:spLocks noGrp="1"/>
          </p:cNvSpPr>
          <p:nvPr>
            <p:ph type="ftr" sz="quarter" idx="3"/>
          </p:nvPr>
        </p:nvSpPr>
        <p:spPr>
          <a:xfrm>
            <a:off x="4197353" y="4817141"/>
            <a:ext cx="3783330" cy="273844"/>
          </a:xfrm>
          <a:prstGeom prst="rect">
            <a:avLst/>
          </a:prstGeom>
        </p:spPr>
        <p:txBody>
          <a:bodyPr vert="horz" lIns="91440" tIns="45720" rIns="91440" bIns="45720" rtlCol="0" anchor="ctr"/>
          <a:lstStyle>
            <a:lvl1pPr algn="r">
              <a:defRPr sz="788">
                <a:solidFill>
                  <a:schemeClr val="tx1"/>
                </a:solidFill>
              </a:defRPr>
            </a:lvl1pPr>
          </a:lstStyle>
          <a:p>
            <a:endParaRPr lang="en-US" dirty="0"/>
          </a:p>
        </p:txBody>
      </p:sp>
      <p:sp>
        <p:nvSpPr>
          <p:cNvPr id="6" name="Slide Number Placeholder 5"/>
          <p:cNvSpPr>
            <a:spLocks noGrp="1"/>
          </p:cNvSpPr>
          <p:nvPr>
            <p:ph type="sldNum" sz="quarter" idx="4"/>
          </p:nvPr>
        </p:nvSpPr>
        <p:spPr>
          <a:xfrm>
            <a:off x="7994195" y="4817141"/>
            <a:ext cx="709698" cy="273844"/>
          </a:xfrm>
          <a:prstGeom prst="rect">
            <a:avLst/>
          </a:prstGeom>
        </p:spPr>
        <p:txBody>
          <a:bodyPr vert="horz" lIns="45720" tIns="45720" rIns="91440" bIns="45720" rtlCol="0" anchor="ctr"/>
          <a:lstStyle>
            <a:lvl1pPr algn="l">
              <a:defRPr sz="900" b="0">
                <a:solidFill>
                  <a:schemeClr val="tx1"/>
                </a:solidFill>
              </a:defRPr>
            </a:lvl1pPr>
          </a:lstStyle>
          <a:p>
            <a:fld id="{93D4C1C2-5B6E-2F46-9ED0-2C366A772FD4}" type="slidenum">
              <a:rPr lang="en-GB" smtClean="0"/>
              <a:pPr/>
              <a:t>‹#›</a:t>
            </a:fld>
            <a:endParaRPr lang="en-GB"/>
          </a:p>
        </p:txBody>
      </p:sp>
      <p:cxnSp>
        <p:nvCxnSpPr>
          <p:cNvPr id="8" name="Straight Connector 7">
            <a:extLst>
              <a:ext uri="{FF2B5EF4-FFF2-40B4-BE49-F238E27FC236}">
                <a16:creationId xmlns:a16="http://schemas.microsoft.com/office/drawing/2014/main" id="{9481B0EC-A29E-41B1-BEF7-E2C8779CEFBA}"/>
              </a:ext>
            </a:extLst>
          </p:cNvPr>
          <p:cNvCxnSpPr/>
          <p:nvPr userDrawn="1"/>
        </p:nvCxnSpPr>
        <p:spPr>
          <a:xfrm>
            <a:off x="0" y="1014781"/>
            <a:ext cx="8686800" cy="0"/>
          </a:xfrm>
          <a:prstGeom prst="line">
            <a:avLst/>
          </a:prstGeom>
          <a:ln>
            <a:solidFill>
              <a:schemeClr val="bg1">
                <a:lumMod val="65000"/>
                <a:alpha val="38000"/>
              </a:schemeClr>
            </a:solidFill>
          </a:ln>
        </p:spPr>
        <p:style>
          <a:lnRef idx="2">
            <a:schemeClr val="dk1"/>
          </a:lnRef>
          <a:fillRef idx="0">
            <a:schemeClr val="dk1"/>
          </a:fillRef>
          <a:effectRef idx="1">
            <a:schemeClr val="dk1"/>
          </a:effectRef>
          <a:fontRef idx="minor">
            <a:schemeClr val="tx1"/>
          </a:fontRef>
        </p:style>
      </p:cxnSp>
      <p:cxnSp>
        <p:nvCxnSpPr>
          <p:cNvPr id="9" name="Straight Connector 8">
            <a:extLst>
              <a:ext uri="{FF2B5EF4-FFF2-40B4-BE49-F238E27FC236}">
                <a16:creationId xmlns:a16="http://schemas.microsoft.com/office/drawing/2014/main" id="{8ED8D29A-F189-42DE-84EC-0E341C481320}"/>
              </a:ext>
            </a:extLst>
          </p:cNvPr>
          <p:cNvCxnSpPr/>
          <p:nvPr userDrawn="1"/>
        </p:nvCxnSpPr>
        <p:spPr>
          <a:xfrm>
            <a:off x="457200" y="956450"/>
            <a:ext cx="8686800" cy="0"/>
          </a:xfrm>
          <a:prstGeom prst="line">
            <a:avLst/>
          </a:prstGeom>
          <a:ln>
            <a:solidFill>
              <a:schemeClr val="bg1">
                <a:lumMod val="65000"/>
                <a:alpha val="38000"/>
              </a:schemeClr>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294637739"/>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hf hdr="0" ftr="0" dt="0"/>
  <p:txStyles>
    <p:titleStyle>
      <a:lvl1pPr algn="l" defTabSz="685800" rtl="0" eaLnBrk="1" latinLnBrk="0" hangingPunct="1">
        <a:lnSpc>
          <a:spcPct val="85000"/>
        </a:lnSpc>
        <a:spcBef>
          <a:spcPct val="0"/>
        </a:spcBef>
        <a:buNone/>
        <a:defRPr sz="3000" kern="1200" cap="all" baseline="0">
          <a:solidFill>
            <a:schemeClr val="bg2"/>
          </a:solidFill>
          <a:latin typeface="+mj-lt"/>
          <a:ea typeface="+mj-ea"/>
          <a:cs typeface="+mj-cs"/>
        </a:defRPr>
      </a:lvl1pPr>
    </p:titleStyle>
    <p:body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24.png"/><Relationship Id="rId3" Type="http://schemas.microsoft.com/office/2007/relationships/media" Target="../media/media2.mp4"/><Relationship Id="rId7"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5" Type="http://schemas.microsoft.com/office/2007/relationships/media" Target="../media/media3.mp4"/><Relationship Id="rId10" Type="http://schemas.openxmlformats.org/officeDocument/2006/relationships/image" Target="../media/image26.png"/><Relationship Id="rId4" Type="http://schemas.openxmlformats.org/officeDocument/2006/relationships/video" Target="../media/media2.mp4"/><Relationship Id="rId9" Type="http://schemas.openxmlformats.org/officeDocument/2006/relationships/image" Target="../media/image25.png"/></Relationships>
</file>

<file path=ppt/slides/_rels/slide32.xml.rels><?xml version="1.0" encoding="UTF-8" standalone="yes"?>
<Relationships xmlns="http://schemas.openxmlformats.org/package/2006/relationships"><Relationship Id="rId3" Type="http://schemas.openxmlformats.org/officeDocument/2006/relationships/hyperlink" Target="https://www.youtube.com/watch?v=Vz0BriND6pE"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hyperlink" Target="https://www.youtube.com/watch?v=dTu1J2pFhbA" TargetMode="External"/><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hyperlink" Target="https://connectglosac-my.sharepoint.com/personal/s2114650_glos_ac_uk/_layouts/15/guestaccess.aspx?docid=1d617ddddb153493cb034cb80c767161e&amp;authkey=AdLuNcepTrIcB0r5xzmAM58" TargetMode="External"/><Relationship Id="rId3" Type="http://schemas.openxmlformats.org/officeDocument/2006/relationships/notesSlide" Target="../notesSlides/notesSlide14.xml"/><Relationship Id="rId7" Type="http://schemas.openxmlformats.org/officeDocument/2006/relationships/image" Target="../media/image31.png"/><Relationship Id="rId12" Type="http://schemas.openxmlformats.org/officeDocument/2006/relationships/image" Target="../media/image32.png"/><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29.wmf"/><Relationship Id="rId11" Type="http://schemas.openxmlformats.org/officeDocument/2006/relationships/hyperlink" Target="http://www.anglia.ac.uk/" TargetMode="External"/><Relationship Id="rId5" Type="http://schemas.openxmlformats.org/officeDocument/2006/relationships/oleObject" Target="../embeddings/oleObject1.bin"/><Relationship Id="rId10" Type="http://schemas.openxmlformats.org/officeDocument/2006/relationships/image" Target="../media/image30.wmf"/><Relationship Id="rId4" Type="http://schemas.openxmlformats.org/officeDocument/2006/relationships/hyperlink" Target="https://connectglosac-my.sharepoint.com/personal/s2114650_glos_ac_uk/_layouts/15/guestaccess.aspx?docid=1ce3340f3d24f4988b15b75b79b5145f0&amp;authkey=AWKKoreJfEbqNZCKCUyz76I" TargetMode="External"/><Relationship Id="rId9" Type="http://schemas.openxmlformats.org/officeDocument/2006/relationships/oleObject" Target="../embeddings/oleObject2.bin"/></Relationships>
</file>

<file path=ppt/slides/_rels/slide36.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4.jpeg"/><Relationship Id="rId7" Type="http://schemas.openxmlformats.org/officeDocument/2006/relationships/hyperlink" Target="https://comx.uogs.co.uk/19/gallery/" TargetMode="External"/><Relationship Id="rId2" Type="http://schemas.openxmlformats.org/officeDocument/2006/relationships/image" Target="../media/image33.jpeg"/><Relationship Id="rId1" Type="http://schemas.openxmlformats.org/officeDocument/2006/relationships/slideLayout" Target="../slideLayouts/slideLayout2.xml"/><Relationship Id="rId6" Type="http://schemas.openxmlformats.org/officeDocument/2006/relationships/image" Target="../media/image37.jpeg"/><Relationship Id="rId5" Type="http://schemas.openxmlformats.org/officeDocument/2006/relationships/image" Target="../media/image36.jpeg"/><Relationship Id="rId4" Type="http://schemas.openxmlformats.org/officeDocument/2006/relationships/image" Target="../media/image35.jpeg"/><Relationship Id="rId9" Type="http://schemas.openxmlformats.org/officeDocument/2006/relationships/image" Target="../media/image39.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hyperlink" Target="https://connectglosac-my.sharepoint.com/:x:/g/personal/s2114650_glos_ac_uk/EaR1ZBvs89pNnmsB7xIEgbcBpbY2EwO85zR5uklXovviKA?e=MwYWqj" TargetMode="Externa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2.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blogger.com/about/?r=2"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pattFill prst="pct40">
          <a:fgClr>
            <a:schemeClr val="bg2"/>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66003"/>
            <a:ext cx="7480979" cy="1095105"/>
          </a:xfrm>
        </p:spPr>
        <p:txBody>
          <a:bodyPr>
            <a:normAutofit fontScale="90000"/>
          </a:bodyPr>
          <a:lstStyle/>
          <a:p>
            <a:pPr algn="l"/>
            <a:r>
              <a:rPr lang="en-GB" dirty="0">
                <a:solidFill>
                  <a:schemeClr val="tx1"/>
                </a:solidFill>
                <a:latin typeface="+mn-lt"/>
              </a:rPr>
              <a:t>CT</a:t>
            </a:r>
            <a:r>
              <a:rPr lang="en-GB" sz="4900" dirty="0">
                <a:solidFill>
                  <a:schemeClr val="tx1"/>
                </a:solidFill>
                <a:latin typeface="+mn-lt"/>
              </a:rPr>
              <a:t>4005</a:t>
            </a:r>
            <a:r>
              <a:rPr lang="en-GB" dirty="0">
                <a:solidFill>
                  <a:schemeClr val="tx1"/>
                </a:solidFill>
                <a:latin typeface="+mn-lt"/>
              </a:rPr>
              <a:t>: Games Production</a:t>
            </a:r>
          </a:p>
        </p:txBody>
      </p:sp>
      <p:sp>
        <p:nvSpPr>
          <p:cNvPr id="3" name="Subtitle 2"/>
          <p:cNvSpPr>
            <a:spLocks noGrp="1"/>
          </p:cNvSpPr>
          <p:nvPr>
            <p:ph type="subTitle" idx="1"/>
          </p:nvPr>
        </p:nvSpPr>
        <p:spPr>
          <a:xfrm>
            <a:off x="685800" y="1718383"/>
            <a:ext cx="3524250" cy="548567"/>
          </a:xfrm>
        </p:spPr>
        <p:txBody>
          <a:bodyPr>
            <a:normAutofit/>
          </a:bodyPr>
          <a:lstStyle/>
          <a:p>
            <a:pPr algn="l"/>
            <a:r>
              <a:rPr lang="en-GB" sz="2000" dirty="0"/>
              <a:t>Semester – Group Project</a:t>
            </a:r>
          </a:p>
        </p:txBody>
      </p:sp>
      <p:sp>
        <p:nvSpPr>
          <p:cNvPr id="5" name="Slide Number Placeholder 4"/>
          <p:cNvSpPr>
            <a:spLocks noGrp="1"/>
          </p:cNvSpPr>
          <p:nvPr>
            <p:ph type="sldNum" sz="quarter" idx="12"/>
          </p:nvPr>
        </p:nvSpPr>
        <p:spPr/>
        <p:txBody>
          <a:bodyPr/>
          <a:lstStyle/>
          <a:p>
            <a:fld id="{93D4C1C2-5B6E-2F46-9ED0-2C366A772FD4}" type="slidenum">
              <a:rPr lang="en-GB" smtClean="0"/>
              <a:t>1</a:t>
            </a:fld>
            <a:endParaRPr lang="en-GB"/>
          </a:p>
        </p:txBody>
      </p:sp>
      <p:sp>
        <p:nvSpPr>
          <p:cNvPr id="4" name="Subtitle 2"/>
          <p:cNvSpPr txBox="1">
            <a:spLocks/>
          </p:cNvSpPr>
          <p:nvPr/>
        </p:nvSpPr>
        <p:spPr>
          <a:xfrm>
            <a:off x="685800" y="4753223"/>
            <a:ext cx="4848034" cy="390277"/>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GB" sz="1600" dirty="0"/>
              <a:t>John </a:t>
            </a:r>
            <a:r>
              <a:rPr lang="en-GB" sz="1600" dirty="0" err="1"/>
              <a:t>Moss,</a:t>
            </a:r>
            <a:r>
              <a:rPr lang="en-GB" sz="1600" dirty="0"/>
              <a:t> Dr Will Sayers, University of Gloucestershire</a:t>
            </a:r>
          </a:p>
        </p:txBody>
      </p:sp>
      <p:pic>
        <p:nvPicPr>
          <p:cNvPr id="8" name="Picture 7" descr="A close up of a logo&#10;&#10;Description generated with very high confidence">
            <a:extLst>
              <a:ext uri="{FF2B5EF4-FFF2-40B4-BE49-F238E27FC236}">
                <a16:creationId xmlns:a16="http://schemas.microsoft.com/office/drawing/2014/main" id="{D07BB9CA-C33E-47E0-8E21-9E5CBD4364A9}"/>
              </a:ext>
            </a:extLst>
          </p:cNvPr>
          <p:cNvPicPr>
            <a:picLocks noChangeAspect="1"/>
          </p:cNvPicPr>
          <p:nvPr/>
        </p:nvPicPr>
        <p:blipFill>
          <a:blip r:embed="rId3"/>
          <a:stretch>
            <a:fillRect/>
          </a:stretch>
        </p:blipFill>
        <p:spPr>
          <a:xfrm>
            <a:off x="4796505" y="1380917"/>
            <a:ext cx="3197691" cy="3762583"/>
          </a:xfrm>
          <a:prstGeom prst="rect">
            <a:avLst/>
          </a:prstGeom>
        </p:spPr>
      </p:pic>
    </p:spTree>
    <p:extLst>
      <p:ext uri="{BB962C8B-B14F-4D97-AF65-F5344CB8AC3E}">
        <p14:creationId xmlns:p14="http://schemas.microsoft.com/office/powerpoint/2010/main" val="56863601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4"/>
          <p:cNvSpPr>
            <a:spLocks noGrp="1" noChangeArrowheads="1"/>
          </p:cNvSpPr>
          <p:nvPr>
            <p:ph type="title"/>
          </p:nvPr>
        </p:nvSpPr>
        <p:spPr>
          <a:xfrm>
            <a:off x="457199" y="431889"/>
            <a:ext cx="8537713" cy="857250"/>
          </a:xfrm>
        </p:spPr>
        <p:txBody>
          <a:bodyPr>
            <a:normAutofit fontScale="90000"/>
          </a:bodyPr>
          <a:lstStyle/>
          <a:p>
            <a:r>
              <a:rPr lang="en-GB" sz="3600" dirty="0"/>
              <a:t>Part 4 - </a:t>
            </a:r>
            <a:r>
              <a:rPr lang="en-GB" sz="3600" b="1" dirty="0"/>
              <a:t>Contribution to Teamwork XLSX</a:t>
            </a:r>
            <a:br>
              <a:rPr lang="en-GB" sz="3600" dirty="0"/>
            </a:br>
            <a:endParaRPr lang="en-GB" sz="3600" dirty="0"/>
          </a:p>
        </p:txBody>
      </p:sp>
      <p:sp>
        <p:nvSpPr>
          <p:cNvPr id="72709" name="Rectangle 5"/>
          <p:cNvSpPr>
            <a:spLocks noGrp="1" noChangeArrowheads="1"/>
          </p:cNvSpPr>
          <p:nvPr>
            <p:ph type="body" idx="1"/>
          </p:nvPr>
        </p:nvSpPr>
        <p:spPr>
          <a:xfrm>
            <a:off x="457200" y="1705759"/>
            <a:ext cx="8229600" cy="3737371"/>
          </a:xfrm>
        </p:spPr>
        <p:txBody>
          <a:bodyPr>
            <a:normAutofit/>
          </a:bodyPr>
          <a:lstStyle/>
          <a:p>
            <a:r>
              <a:rPr lang="en-GB" sz="3200" dirty="0"/>
              <a:t>Each member evaluates the dynamics within your group. Professional conduct and approach is imperative. (Example will be provided on Moodle) </a:t>
            </a:r>
          </a:p>
          <a:p>
            <a:endParaRPr lang="en-GB" sz="3200" dirty="0"/>
          </a:p>
          <a:p>
            <a:pPr marL="0" indent="0">
              <a:buNone/>
            </a:pPr>
            <a:r>
              <a:rPr lang="en-GB" sz="3200" dirty="0"/>
              <a:t># Individual submission</a:t>
            </a:r>
          </a:p>
          <a:p>
            <a:endParaRPr lang="en-GB" dirty="0"/>
          </a:p>
          <a:p>
            <a:pPr marL="0" indent="0">
              <a:buNone/>
            </a:pPr>
            <a:endParaRPr lang="en-GB" dirty="0"/>
          </a:p>
        </p:txBody>
      </p:sp>
    </p:spTree>
    <p:extLst>
      <p:ext uri="{BB962C8B-B14F-4D97-AF65-F5344CB8AC3E}">
        <p14:creationId xmlns:p14="http://schemas.microsoft.com/office/powerpoint/2010/main" val="216550695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4"/>
          <p:cNvSpPr>
            <a:spLocks noGrp="1" noChangeArrowheads="1"/>
          </p:cNvSpPr>
          <p:nvPr>
            <p:ph type="title"/>
          </p:nvPr>
        </p:nvSpPr>
        <p:spPr>
          <a:xfrm>
            <a:off x="457199" y="382960"/>
            <a:ext cx="8537713" cy="857250"/>
          </a:xfrm>
        </p:spPr>
        <p:txBody>
          <a:bodyPr>
            <a:normAutofit fontScale="90000"/>
          </a:bodyPr>
          <a:lstStyle/>
          <a:p>
            <a:r>
              <a:rPr lang="en-GB" sz="3600" dirty="0"/>
              <a:t>Part 5 - </a:t>
            </a:r>
            <a:r>
              <a:rPr lang="en-GB" sz="3600" b="1" dirty="0"/>
              <a:t>Video submission Evaluation</a:t>
            </a:r>
            <a:br>
              <a:rPr lang="en-GB" sz="3600" dirty="0"/>
            </a:br>
            <a:endParaRPr lang="en-GB" sz="3600" dirty="0"/>
          </a:p>
        </p:txBody>
      </p:sp>
      <p:sp>
        <p:nvSpPr>
          <p:cNvPr id="72709" name="Rectangle 5"/>
          <p:cNvSpPr>
            <a:spLocks noGrp="1" noChangeArrowheads="1"/>
          </p:cNvSpPr>
          <p:nvPr>
            <p:ph type="body" idx="1"/>
          </p:nvPr>
        </p:nvSpPr>
        <p:spPr>
          <a:xfrm>
            <a:off x="457199" y="1632770"/>
            <a:ext cx="8229600" cy="3737371"/>
          </a:xfrm>
        </p:spPr>
        <p:txBody>
          <a:bodyPr>
            <a:normAutofit/>
          </a:bodyPr>
          <a:lstStyle/>
          <a:p>
            <a:pPr>
              <a:buFont typeface="Arial" panose="020B0604020202020204" pitchFamily="34" charset="0"/>
              <a:buChar char="•"/>
            </a:pPr>
            <a:r>
              <a:rPr lang="en-GB" sz="2800" dirty="0"/>
              <a:t>Produce a 2-minute video demonstrating the game with voice over commentary reflecting on the suitability of your core game mechanic. (Example will be provided on Moodle)</a:t>
            </a:r>
          </a:p>
          <a:p>
            <a:endParaRPr lang="en-GB" dirty="0"/>
          </a:p>
          <a:p>
            <a:pPr marL="0" indent="0">
              <a:buNone/>
            </a:pPr>
            <a:endParaRPr lang="en-GB" dirty="0"/>
          </a:p>
        </p:txBody>
      </p:sp>
    </p:spTree>
    <p:extLst>
      <p:ext uri="{BB962C8B-B14F-4D97-AF65-F5344CB8AC3E}">
        <p14:creationId xmlns:p14="http://schemas.microsoft.com/office/powerpoint/2010/main" val="1996234614"/>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9A457F22-2034-4200-B6E4-5B8372AAC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62253"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A9DA7986-F4F5-4F92-94A3-343B2D7200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2735"/>
            <a:ext cx="3514725" cy="12296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08" name="Rectangle 4"/>
          <p:cNvSpPr>
            <a:spLocks noGrp="1" noChangeArrowheads="1"/>
          </p:cNvSpPr>
          <p:nvPr>
            <p:ph type="title"/>
          </p:nvPr>
        </p:nvSpPr>
        <p:spPr>
          <a:xfrm>
            <a:off x="475707" y="213132"/>
            <a:ext cx="2753156" cy="1131570"/>
          </a:xfrm>
        </p:spPr>
        <p:txBody>
          <a:bodyPr>
            <a:normAutofit/>
          </a:bodyPr>
          <a:lstStyle/>
          <a:p>
            <a:pPr algn="ctr"/>
            <a:r>
              <a:rPr lang="en-GB" sz="2600" b="1" u="sng" dirty="0">
                <a:solidFill>
                  <a:schemeClr val="tx2"/>
                </a:solidFill>
              </a:rPr>
              <a:t>Break down on Deliverables</a:t>
            </a:r>
            <a:r>
              <a:rPr lang="en-GB" sz="2600" dirty="0">
                <a:solidFill>
                  <a:schemeClr val="tx2"/>
                </a:solidFill>
              </a:rPr>
              <a:t>  </a:t>
            </a:r>
          </a:p>
        </p:txBody>
      </p:sp>
      <p:sp>
        <p:nvSpPr>
          <p:cNvPr id="72709" name="Rectangle 5"/>
          <p:cNvSpPr>
            <a:spLocks noGrp="1" noChangeArrowheads="1"/>
          </p:cNvSpPr>
          <p:nvPr>
            <p:ph type="body" idx="1"/>
          </p:nvPr>
        </p:nvSpPr>
        <p:spPr>
          <a:xfrm>
            <a:off x="475707" y="1508760"/>
            <a:ext cx="2757509" cy="3154680"/>
          </a:xfrm>
        </p:spPr>
        <p:txBody>
          <a:bodyPr>
            <a:normAutofit fontScale="92500" lnSpcReduction="10000"/>
          </a:bodyPr>
          <a:lstStyle/>
          <a:p>
            <a:pPr marL="0" indent="0">
              <a:buNone/>
            </a:pPr>
            <a:r>
              <a:rPr lang="en-GB" sz="1400" dirty="0">
                <a:solidFill>
                  <a:schemeClr val="bg1"/>
                </a:solidFill>
              </a:rPr>
              <a:t>                 </a:t>
            </a:r>
            <a:r>
              <a:rPr lang="en-GB" sz="1400" b="1" dirty="0">
                <a:solidFill>
                  <a:schemeClr val="bg1"/>
                </a:solidFill>
              </a:rPr>
              <a:t>                    </a:t>
            </a:r>
            <a:endParaRPr lang="en-GB" sz="1400" dirty="0">
              <a:solidFill>
                <a:schemeClr val="bg1"/>
              </a:solidFill>
            </a:endParaRPr>
          </a:p>
          <a:p>
            <a:pPr marL="514350" indent="-514350">
              <a:buFont typeface="+mj-lt"/>
              <a:buAutoNum type="arabicPeriod"/>
            </a:pPr>
            <a:r>
              <a:rPr lang="en-GB" sz="1400" b="1" dirty="0">
                <a:solidFill>
                  <a:schemeClr val="bg1"/>
                </a:solidFill>
              </a:rPr>
              <a:t>Games Design Pitch Presentation.</a:t>
            </a:r>
          </a:p>
          <a:p>
            <a:pPr marL="514350" indent="-514350">
              <a:buFont typeface="+mj-lt"/>
              <a:buAutoNum type="arabicPeriod"/>
            </a:pPr>
            <a:r>
              <a:rPr lang="en-GB" sz="1400" b="1" dirty="0">
                <a:solidFill>
                  <a:schemeClr val="bg1"/>
                </a:solidFill>
              </a:rPr>
              <a:t>Vertical slice demonstration </a:t>
            </a:r>
          </a:p>
          <a:p>
            <a:pPr marL="514350" indent="-514350">
              <a:buFont typeface="+mj-lt"/>
              <a:buAutoNum type="arabicPeriod"/>
            </a:pPr>
            <a:r>
              <a:rPr lang="en-GB" sz="1400" b="1" dirty="0">
                <a:solidFill>
                  <a:schemeClr val="bg1"/>
                </a:solidFill>
              </a:rPr>
              <a:t>Weekly development Via Blogger. (Time stamped weekly)</a:t>
            </a:r>
          </a:p>
          <a:p>
            <a:pPr marL="514350" indent="-514350">
              <a:buFont typeface="+mj-lt"/>
              <a:buAutoNum type="arabicPeriod"/>
            </a:pPr>
            <a:r>
              <a:rPr lang="en-GB" sz="1400" b="1" dirty="0">
                <a:solidFill>
                  <a:schemeClr val="bg1"/>
                </a:solidFill>
              </a:rPr>
              <a:t>Contribution to Teamwork XLSX</a:t>
            </a:r>
          </a:p>
          <a:p>
            <a:pPr marL="514350" indent="-514350">
              <a:buFont typeface="+mj-lt"/>
              <a:buAutoNum type="arabicPeriod"/>
            </a:pPr>
            <a:r>
              <a:rPr lang="en-GB" sz="1400" b="1" dirty="0">
                <a:solidFill>
                  <a:schemeClr val="bg1"/>
                </a:solidFill>
              </a:rPr>
              <a:t>Video submission Evaluation                                                                                    </a:t>
            </a:r>
            <a:br>
              <a:rPr lang="en-GB" sz="800" b="1" dirty="0">
                <a:solidFill>
                  <a:schemeClr val="bg1"/>
                </a:solidFill>
              </a:rPr>
            </a:br>
            <a:endParaRPr lang="en-GB" sz="800" b="1" dirty="0">
              <a:solidFill>
                <a:schemeClr val="bg1"/>
              </a:solidFill>
            </a:endParaRPr>
          </a:p>
          <a:p>
            <a:pPr marL="0" indent="0">
              <a:buNone/>
            </a:pPr>
            <a:r>
              <a:rPr lang="en-GB" sz="800" b="1" dirty="0">
                <a:solidFill>
                  <a:schemeClr val="bg1"/>
                </a:solidFill>
              </a:rPr>
              <a:t> </a:t>
            </a:r>
          </a:p>
          <a:p>
            <a:endParaRPr lang="en-GB" sz="800" dirty="0">
              <a:solidFill>
                <a:schemeClr val="bg1"/>
              </a:solidFill>
            </a:endParaRPr>
          </a:p>
          <a:p>
            <a:pPr marL="0" indent="0">
              <a:buNone/>
            </a:pPr>
            <a:endParaRPr lang="en-GB" sz="800" dirty="0">
              <a:solidFill>
                <a:schemeClr val="bg1"/>
              </a:solidFill>
            </a:endParaRPr>
          </a:p>
        </p:txBody>
      </p:sp>
      <p:sp>
        <p:nvSpPr>
          <p:cNvPr id="78" name="Rectangle 77">
            <a:extLst>
              <a:ext uri="{FF2B5EF4-FFF2-40B4-BE49-F238E27FC236}">
                <a16:creationId xmlns:a16="http://schemas.microsoft.com/office/drawing/2014/main" id="{428E76FD-76EE-4DE6-BBA4-EEA6E4B98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8892" y="0"/>
            <a:ext cx="5675108" cy="5143500"/>
          </a:xfrm>
          <a:prstGeom prst="rect">
            <a:avLst/>
          </a:prstGeom>
          <a:solidFill>
            <a:schemeClr val="bg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pic>
        <p:nvPicPr>
          <p:cNvPr id="2" name="Picture 1">
            <a:extLst>
              <a:ext uri="{FF2B5EF4-FFF2-40B4-BE49-F238E27FC236}">
                <a16:creationId xmlns:a16="http://schemas.microsoft.com/office/drawing/2014/main" id="{A9D23E3F-AE72-4C86-81EA-8CA53CF0832F}"/>
              </a:ext>
            </a:extLst>
          </p:cNvPr>
          <p:cNvPicPr>
            <a:picLocks noChangeAspect="1"/>
          </p:cNvPicPr>
          <p:nvPr/>
        </p:nvPicPr>
        <p:blipFill>
          <a:blip r:embed="rId3"/>
          <a:stretch>
            <a:fillRect/>
          </a:stretch>
        </p:blipFill>
        <p:spPr>
          <a:xfrm>
            <a:off x="3946776" y="688800"/>
            <a:ext cx="4712701" cy="3734814"/>
          </a:xfrm>
          <a:prstGeom prst="rect">
            <a:avLst/>
          </a:prstGeom>
        </p:spPr>
      </p:pic>
    </p:spTree>
    <p:extLst>
      <p:ext uri="{BB962C8B-B14F-4D97-AF65-F5344CB8AC3E}">
        <p14:creationId xmlns:p14="http://schemas.microsoft.com/office/powerpoint/2010/main" val="5863365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4"/>
          <p:cNvSpPr>
            <a:spLocks noGrp="1" noChangeArrowheads="1"/>
          </p:cNvSpPr>
          <p:nvPr>
            <p:ph type="title"/>
          </p:nvPr>
        </p:nvSpPr>
        <p:spPr>
          <a:xfrm>
            <a:off x="452284" y="213132"/>
            <a:ext cx="8622889" cy="1131570"/>
          </a:xfrm>
        </p:spPr>
        <p:txBody>
          <a:bodyPr>
            <a:normAutofit/>
          </a:bodyPr>
          <a:lstStyle/>
          <a:p>
            <a:r>
              <a:rPr lang="en-GB" sz="2400" b="1" dirty="0"/>
              <a:t>2. </a:t>
            </a:r>
            <a:r>
              <a:rPr lang="en-GB" sz="2000" b="1" dirty="0"/>
              <a:t>Arrangements for submission is comprised of two parts</a:t>
            </a:r>
            <a:endParaRPr lang="en-GB" sz="2000" dirty="0"/>
          </a:p>
        </p:txBody>
      </p:sp>
      <p:sp>
        <p:nvSpPr>
          <p:cNvPr id="72709" name="Rectangle 5"/>
          <p:cNvSpPr>
            <a:spLocks noGrp="1" noChangeArrowheads="1"/>
          </p:cNvSpPr>
          <p:nvPr>
            <p:ph type="body" idx="1"/>
          </p:nvPr>
        </p:nvSpPr>
        <p:spPr/>
        <p:txBody>
          <a:bodyPr>
            <a:normAutofit/>
          </a:bodyPr>
          <a:lstStyle/>
          <a:p>
            <a:pPr marL="514350" indent="-514350">
              <a:buFont typeface="+mj-lt"/>
              <a:buAutoNum type="arabicPeriod"/>
            </a:pPr>
            <a:r>
              <a:rPr lang="en-GB" sz="2000" dirty="0">
                <a:solidFill>
                  <a:srgbClr val="FFC000"/>
                </a:solidFill>
              </a:rPr>
              <a:t>Individual </a:t>
            </a:r>
            <a:r>
              <a:rPr lang="en-GB" sz="2000" dirty="0"/>
              <a:t>assessment will be submitted online via Moodle for </a:t>
            </a:r>
            <a:r>
              <a:rPr lang="en-GB" sz="2000" b="1" dirty="0">
                <a:solidFill>
                  <a:srgbClr val="FFC000"/>
                </a:solidFill>
              </a:rPr>
              <a:t>Part 04</a:t>
            </a:r>
            <a:r>
              <a:rPr lang="en-GB" sz="2000" dirty="0"/>
              <a:t>, Contribution to Teamwork XLSX. </a:t>
            </a:r>
          </a:p>
          <a:p>
            <a:pPr marL="514350" indent="-514350">
              <a:buFont typeface="+mj-lt"/>
              <a:buAutoNum type="arabicPeriod"/>
            </a:pPr>
            <a:endParaRPr lang="en-GB" sz="2000" dirty="0"/>
          </a:p>
          <a:p>
            <a:pPr marL="514350" indent="-514350">
              <a:buFont typeface="+mj-lt"/>
              <a:buAutoNum type="arabicPeriod"/>
            </a:pPr>
            <a:r>
              <a:rPr lang="en-GB" sz="2000" dirty="0"/>
              <a:t>All other deliverable's </a:t>
            </a:r>
            <a:r>
              <a:rPr lang="en-GB" sz="2000" b="1" dirty="0">
                <a:solidFill>
                  <a:srgbClr val="FFC000"/>
                </a:solidFill>
              </a:rPr>
              <a:t>PART 01, 02, 03  &amp; 05</a:t>
            </a:r>
            <a:r>
              <a:rPr lang="en-GB" sz="2000" dirty="0">
                <a:solidFill>
                  <a:srgbClr val="FFC000"/>
                </a:solidFill>
              </a:rPr>
              <a:t> </a:t>
            </a:r>
            <a:r>
              <a:rPr lang="en-GB" sz="2000" dirty="0"/>
              <a:t>will be made on a physical submission to the Park assessment room. One submission </a:t>
            </a:r>
            <a:r>
              <a:rPr lang="en-GB" sz="2000" b="1" dirty="0">
                <a:solidFill>
                  <a:srgbClr val="FFC000"/>
                </a:solidFill>
              </a:rPr>
              <a:t>per group</a:t>
            </a:r>
            <a:r>
              <a:rPr lang="en-GB" sz="2000" dirty="0">
                <a:solidFill>
                  <a:srgbClr val="FFC000"/>
                </a:solidFill>
              </a:rPr>
              <a:t> </a:t>
            </a:r>
            <a:r>
              <a:rPr lang="en-GB" sz="2000" dirty="0"/>
              <a:t>on a USB will be suffice. Each team must have a Cover sheet with names and student numbers on a </a:t>
            </a:r>
            <a:r>
              <a:rPr lang="en-GB" sz="2000" dirty="0" err="1"/>
              <a:t>polyfile</a:t>
            </a:r>
            <a:r>
              <a:rPr lang="en-GB" sz="2000" dirty="0"/>
              <a:t>. Contributors within each team and teams are responsible for the folder structure so it is in a intuitive structure so contents are easily identifiable. </a:t>
            </a:r>
          </a:p>
          <a:p>
            <a:endParaRPr lang="en-GB" sz="2000" dirty="0"/>
          </a:p>
        </p:txBody>
      </p:sp>
    </p:spTree>
    <p:extLst>
      <p:ext uri="{BB962C8B-B14F-4D97-AF65-F5344CB8AC3E}">
        <p14:creationId xmlns:p14="http://schemas.microsoft.com/office/powerpoint/2010/main" val="209595789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4"/>
          <p:cNvSpPr>
            <a:spLocks noGrp="1" noChangeArrowheads="1"/>
          </p:cNvSpPr>
          <p:nvPr>
            <p:ph type="title"/>
          </p:nvPr>
        </p:nvSpPr>
        <p:spPr>
          <a:xfrm>
            <a:off x="457199" y="205979"/>
            <a:ext cx="8537713" cy="857250"/>
          </a:xfrm>
        </p:spPr>
        <p:txBody>
          <a:bodyPr>
            <a:normAutofit/>
          </a:bodyPr>
          <a:lstStyle/>
          <a:p>
            <a:r>
              <a:rPr lang="en-GB" sz="2400" b="1" u="sng" dirty="0"/>
              <a:t>How your work is marked individually</a:t>
            </a:r>
            <a:endParaRPr lang="en-GB" sz="2400" dirty="0"/>
          </a:p>
        </p:txBody>
      </p:sp>
      <p:sp>
        <p:nvSpPr>
          <p:cNvPr id="72709" name="Rectangle 5"/>
          <p:cNvSpPr>
            <a:spLocks noGrp="1" noChangeArrowheads="1"/>
          </p:cNvSpPr>
          <p:nvPr>
            <p:ph type="body" idx="1"/>
          </p:nvPr>
        </p:nvSpPr>
        <p:spPr>
          <a:xfrm>
            <a:off x="442452" y="1642602"/>
            <a:ext cx="8229600" cy="3737371"/>
          </a:xfrm>
        </p:spPr>
        <p:txBody>
          <a:bodyPr>
            <a:normAutofit/>
          </a:bodyPr>
          <a:lstStyle/>
          <a:p>
            <a:pPr marL="0" indent="0">
              <a:buNone/>
            </a:pPr>
            <a:r>
              <a:rPr lang="en-GB" sz="2000" dirty="0"/>
              <a:t>Please note each team members work is marked based on their contribution to the team project and everyone must make a technical contribution (IE, a project manager or administration role cannot be a substitute). </a:t>
            </a:r>
          </a:p>
          <a:p>
            <a:pPr marL="0" indent="0">
              <a:buNone/>
            </a:pPr>
            <a:endParaRPr lang="en-GB" dirty="0"/>
          </a:p>
          <a:p>
            <a:pPr marL="0" indent="0">
              <a:buNone/>
            </a:pPr>
            <a:r>
              <a:rPr lang="en-GB" sz="2000" i="1" dirty="0">
                <a:solidFill>
                  <a:schemeClr val="accent1"/>
                </a:solidFill>
              </a:rPr>
              <a:t>Please note teamwork is the collaborative effort of a team to achieve a common goal or to complete a task in the most effective and efficient way and </a:t>
            </a:r>
            <a:r>
              <a:rPr lang="en-GB" sz="2000" b="1" i="1" dirty="0">
                <a:solidFill>
                  <a:schemeClr val="accent1"/>
                </a:solidFill>
              </a:rPr>
              <a:t>communication</a:t>
            </a:r>
            <a:r>
              <a:rPr lang="en-GB" sz="2000" i="1" dirty="0">
                <a:solidFill>
                  <a:schemeClr val="accent1"/>
                </a:solidFill>
              </a:rPr>
              <a:t> is a key ingredient to this. </a:t>
            </a:r>
            <a:r>
              <a:rPr lang="en-GB" dirty="0"/>
              <a:t> </a:t>
            </a:r>
          </a:p>
          <a:p>
            <a:pPr marL="0" indent="0">
              <a:buNone/>
            </a:pPr>
            <a:r>
              <a:rPr lang="en-GB" b="1" dirty="0"/>
              <a:t>                                                                                    </a:t>
            </a:r>
            <a:br>
              <a:rPr lang="en-GB" b="1" dirty="0"/>
            </a:br>
            <a:endParaRPr lang="en-GB" b="1" dirty="0"/>
          </a:p>
          <a:p>
            <a:pPr marL="0" indent="0">
              <a:buNone/>
            </a:pPr>
            <a:r>
              <a:rPr lang="en-GB" b="1" dirty="0"/>
              <a:t> </a:t>
            </a:r>
          </a:p>
          <a:p>
            <a:endParaRPr lang="en-GB" dirty="0"/>
          </a:p>
          <a:p>
            <a:pPr marL="0" indent="0">
              <a:buNone/>
            </a:pPr>
            <a:endParaRPr lang="en-GB" dirty="0"/>
          </a:p>
        </p:txBody>
      </p:sp>
    </p:spTree>
    <p:extLst>
      <p:ext uri="{BB962C8B-B14F-4D97-AF65-F5344CB8AC3E}">
        <p14:creationId xmlns:p14="http://schemas.microsoft.com/office/powerpoint/2010/main" val="211238017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4"/>
          <p:cNvSpPr>
            <a:spLocks noGrp="1" noChangeArrowheads="1"/>
          </p:cNvSpPr>
          <p:nvPr>
            <p:ph type="title"/>
          </p:nvPr>
        </p:nvSpPr>
        <p:spPr>
          <a:xfrm>
            <a:off x="628650" y="4147413"/>
            <a:ext cx="6058756" cy="822248"/>
          </a:xfrm>
        </p:spPr>
        <p:txBody>
          <a:bodyPr>
            <a:normAutofit/>
          </a:bodyPr>
          <a:lstStyle/>
          <a:p>
            <a:r>
              <a:rPr lang="en-GB" b="1"/>
              <a:t>11. Special instructions</a:t>
            </a:r>
            <a:endParaRPr lang="en-GB"/>
          </a:p>
        </p:txBody>
      </p:sp>
      <p:graphicFrame>
        <p:nvGraphicFramePr>
          <p:cNvPr id="72711" name="Rectangle 5">
            <a:extLst>
              <a:ext uri="{FF2B5EF4-FFF2-40B4-BE49-F238E27FC236}">
                <a16:creationId xmlns:a16="http://schemas.microsoft.com/office/drawing/2014/main" id="{E66D6B5A-F116-457D-82AA-883B2C8998FA}"/>
              </a:ext>
            </a:extLst>
          </p:cNvPr>
          <p:cNvGraphicFramePr/>
          <p:nvPr>
            <p:extLst>
              <p:ext uri="{D42A27DB-BD31-4B8C-83A1-F6EECF244321}">
                <p14:modId xmlns:p14="http://schemas.microsoft.com/office/powerpoint/2010/main" val="3363186157"/>
              </p:ext>
            </p:extLst>
          </p:nvPr>
        </p:nvGraphicFramePr>
        <p:xfrm>
          <a:off x="540159" y="1497807"/>
          <a:ext cx="7886700" cy="30607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Rectangle 4">
            <a:extLst>
              <a:ext uri="{FF2B5EF4-FFF2-40B4-BE49-F238E27FC236}">
                <a16:creationId xmlns:a16="http://schemas.microsoft.com/office/drawing/2014/main" id="{4D225A80-488C-41AA-B23F-8C5481AB6862}"/>
              </a:ext>
            </a:extLst>
          </p:cNvPr>
          <p:cNvSpPr txBox="1">
            <a:spLocks noChangeArrowheads="1"/>
          </p:cNvSpPr>
          <p:nvPr/>
        </p:nvSpPr>
        <p:spPr>
          <a:xfrm>
            <a:off x="457199" y="205979"/>
            <a:ext cx="8537713" cy="857250"/>
          </a:xfrm>
          <a:prstGeom prst="rect">
            <a:avLst/>
          </a:prstGeom>
        </p:spPr>
        <p:txBody>
          <a:bodyPr vert="horz" lIns="91440" tIns="45720" rIns="91440" bIns="45720" rtlCol="0" anchor="ctr">
            <a:normAutofit/>
          </a:bodyPr>
          <a:lstStyle>
            <a:lvl1pPr algn="l" defTabSz="685800" rtl="0" eaLnBrk="1" latinLnBrk="0" hangingPunct="1">
              <a:lnSpc>
                <a:spcPct val="85000"/>
              </a:lnSpc>
              <a:spcBef>
                <a:spcPct val="0"/>
              </a:spcBef>
              <a:buNone/>
              <a:defRPr sz="3000" kern="1200" cap="all" baseline="0">
                <a:solidFill>
                  <a:schemeClr val="bg2"/>
                </a:solidFill>
                <a:latin typeface="+mj-lt"/>
                <a:ea typeface="+mj-ea"/>
                <a:cs typeface="+mj-cs"/>
              </a:defRPr>
            </a:lvl1pPr>
          </a:lstStyle>
          <a:p>
            <a:r>
              <a:rPr lang="en-GB" sz="2400" b="1" u="sng" dirty="0"/>
              <a:t>Special instructions</a:t>
            </a:r>
            <a:endParaRPr lang="en-GB" sz="2400" dirty="0"/>
          </a:p>
        </p:txBody>
      </p:sp>
    </p:spTree>
    <p:extLst>
      <p:ext uri="{BB962C8B-B14F-4D97-AF65-F5344CB8AC3E}">
        <p14:creationId xmlns:p14="http://schemas.microsoft.com/office/powerpoint/2010/main" val="83777602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710" name="Rectangle 72">
            <a:extLst>
              <a:ext uri="{FF2B5EF4-FFF2-40B4-BE49-F238E27FC236}">
                <a16:creationId xmlns:a16="http://schemas.microsoft.com/office/drawing/2014/main" id="{5F9F5EB8-AB42-47FD-8F4A-176C0A4B1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1544259"/>
            <a:ext cx="9141714"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711" name="Rectangle 74">
            <a:extLst>
              <a:ext uri="{FF2B5EF4-FFF2-40B4-BE49-F238E27FC236}">
                <a16:creationId xmlns:a16="http://schemas.microsoft.com/office/drawing/2014/main" id="{8B3AE79A-6B95-44C3-B0A5-80E2F3E60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55268" y="0"/>
            <a:ext cx="3488732"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12" name="Rectangle 76">
            <a:extLst>
              <a:ext uri="{FF2B5EF4-FFF2-40B4-BE49-F238E27FC236}">
                <a16:creationId xmlns:a16="http://schemas.microsoft.com/office/drawing/2014/main" id="{4A49FE10-080D-48D7-80FF-9A64D270A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50913" y="1541206"/>
            <a:ext cx="3493087" cy="13715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08" name="Rectangle 4"/>
          <p:cNvSpPr>
            <a:spLocks noGrp="1" noChangeArrowheads="1"/>
          </p:cNvSpPr>
          <p:nvPr>
            <p:ph type="title"/>
          </p:nvPr>
        </p:nvSpPr>
        <p:spPr>
          <a:xfrm>
            <a:off x="5899354" y="1645920"/>
            <a:ext cx="3001297" cy="1304510"/>
          </a:xfrm>
        </p:spPr>
        <p:txBody>
          <a:bodyPr vert="horz" lIns="91440" tIns="45720" rIns="91440" bIns="45720" rtlCol="0" anchor="ctr">
            <a:normAutofit/>
          </a:bodyPr>
          <a:lstStyle/>
          <a:p>
            <a:pPr algn="ctr" defTabSz="914400">
              <a:lnSpc>
                <a:spcPct val="80000"/>
              </a:lnSpc>
            </a:pPr>
            <a:r>
              <a:rPr lang="en-US" sz="900" b="1" spc="150">
                <a:solidFill>
                  <a:schemeClr val="tx2"/>
                </a:solidFill>
              </a:rPr>
              <a:t>12 Assessment 1 criteria</a:t>
            </a:r>
            <a:br>
              <a:rPr lang="en-US" sz="900" spc="150">
                <a:solidFill>
                  <a:schemeClr val="tx2"/>
                </a:solidFill>
              </a:rPr>
            </a:br>
            <a:r>
              <a:rPr lang="en-US" sz="900" spc="150">
                <a:solidFill>
                  <a:schemeClr val="tx2"/>
                </a:solidFill>
              </a:rPr>
              <a:t>The grade table on the following page is a guide to the level of practical content required for the assignments. You need to achieve at least 40% to pass this assessment.</a:t>
            </a:r>
            <a:br>
              <a:rPr lang="en-US" sz="900" spc="150">
                <a:solidFill>
                  <a:schemeClr val="tx2"/>
                </a:solidFill>
              </a:rPr>
            </a:br>
            <a:r>
              <a:rPr lang="en-US" sz="900" b="1" i="1" spc="150">
                <a:solidFill>
                  <a:schemeClr val="tx2"/>
                </a:solidFill>
              </a:rPr>
              <a:t>Assesses learning outcomes (1) (2) (3) and (6)</a:t>
            </a:r>
            <a:endParaRPr lang="en-US" sz="900" spc="150">
              <a:solidFill>
                <a:schemeClr val="tx2"/>
              </a:solidFill>
            </a:endParaRPr>
          </a:p>
        </p:txBody>
      </p:sp>
      <p:sp>
        <p:nvSpPr>
          <p:cNvPr id="72713" name="Rectangle 78">
            <a:extLst>
              <a:ext uri="{FF2B5EF4-FFF2-40B4-BE49-F238E27FC236}">
                <a16:creationId xmlns:a16="http://schemas.microsoft.com/office/drawing/2014/main" id="{60A9E987-6859-4A62-922F-51B47D50D7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5268" cy="5143500"/>
          </a:xfrm>
          <a:prstGeom prst="rect">
            <a:avLst/>
          </a:prstGeom>
          <a:solidFill>
            <a:schemeClr val="bg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62A9575C-1A4B-44BE-A3AF-36B144F5659E}"/>
              </a:ext>
            </a:extLst>
          </p:cNvPr>
          <p:cNvPicPr>
            <a:picLocks noChangeAspect="1"/>
          </p:cNvPicPr>
          <p:nvPr/>
        </p:nvPicPr>
        <p:blipFill>
          <a:blip r:embed="rId3"/>
          <a:stretch>
            <a:fillRect/>
          </a:stretch>
        </p:blipFill>
        <p:spPr>
          <a:xfrm>
            <a:off x="1584251" y="-43176"/>
            <a:ext cx="2488019" cy="5210511"/>
          </a:xfrm>
          <a:prstGeom prst="rect">
            <a:avLst/>
          </a:prstGeom>
        </p:spPr>
      </p:pic>
    </p:spTree>
    <p:extLst>
      <p:ext uri="{BB962C8B-B14F-4D97-AF65-F5344CB8AC3E}">
        <p14:creationId xmlns:p14="http://schemas.microsoft.com/office/powerpoint/2010/main" val="22775224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1781" y="213132"/>
            <a:ext cx="7758468" cy="1131570"/>
          </a:xfrm>
        </p:spPr>
        <p:txBody>
          <a:bodyPr/>
          <a:lstStyle/>
          <a:p>
            <a:r>
              <a:rPr lang="en-GB" dirty="0"/>
              <a:t>Assignment 2</a:t>
            </a:r>
            <a:endParaRPr lang="en-GB" sz="2000" dirty="0"/>
          </a:p>
        </p:txBody>
      </p:sp>
      <p:sp>
        <p:nvSpPr>
          <p:cNvPr id="3" name="Content Placeholder 2"/>
          <p:cNvSpPr>
            <a:spLocks noGrp="1"/>
          </p:cNvSpPr>
          <p:nvPr>
            <p:ph idx="1"/>
          </p:nvPr>
        </p:nvSpPr>
        <p:spPr>
          <a:xfrm>
            <a:off x="481782" y="1508760"/>
            <a:ext cx="7758468" cy="3154680"/>
          </a:xfrm>
        </p:spPr>
        <p:txBody>
          <a:bodyPr>
            <a:normAutofit/>
          </a:bodyPr>
          <a:lstStyle/>
          <a:p>
            <a:r>
              <a:rPr lang="en-GB" sz="3900" dirty="0"/>
              <a:t>Please note:</a:t>
            </a:r>
          </a:p>
          <a:p>
            <a:pPr lvl="1"/>
            <a:r>
              <a:rPr lang="en-GB" sz="2500" dirty="0"/>
              <a:t>All team members must make a technical contribution</a:t>
            </a:r>
          </a:p>
          <a:p>
            <a:pPr lvl="2"/>
            <a:r>
              <a:rPr lang="en-GB" sz="1800" dirty="0"/>
              <a:t>Not sufficient to take on a purely administrative role</a:t>
            </a:r>
          </a:p>
          <a:p>
            <a:pPr lvl="1"/>
            <a:r>
              <a:rPr lang="en-GB" sz="1800" dirty="0"/>
              <a:t>Note that it is expected that each team member contribute </a:t>
            </a:r>
            <a:r>
              <a:rPr lang="en-GB" sz="1800" dirty="0" err="1"/>
              <a:t>approx</a:t>
            </a:r>
            <a:r>
              <a:rPr lang="en-GB" sz="1800" dirty="0"/>
              <a:t>, </a:t>
            </a:r>
            <a:r>
              <a:rPr lang="en-GB" sz="1800" b="1" dirty="0"/>
              <a:t>84 hours</a:t>
            </a:r>
            <a:r>
              <a:rPr lang="en-GB" sz="1800" dirty="0"/>
              <a:t> of independent study, in addition to the timetabled sessions, to the project.</a:t>
            </a:r>
          </a:p>
          <a:p>
            <a:pPr lvl="1"/>
            <a:r>
              <a:rPr lang="en-GB" sz="1800" dirty="0"/>
              <a:t>Original Unity source files/media must be submitted</a:t>
            </a:r>
          </a:p>
          <a:p>
            <a:pPr lvl="1"/>
            <a:r>
              <a:rPr lang="en-GB" sz="1800" dirty="0"/>
              <a:t>Intuitive team folder structure of each team members submitted work.</a:t>
            </a:r>
          </a:p>
          <a:p>
            <a:pPr lvl="1"/>
            <a:r>
              <a:rPr lang="en-GB" sz="1800" dirty="0"/>
              <a:t>Contribution to Teamwork XLSX </a:t>
            </a:r>
          </a:p>
        </p:txBody>
      </p:sp>
      <p:sp>
        <p:nvSpPr>
          <p:cNvPr id="4" name="Slide Number Placeholder 3"/>
          <p:cNvSpPr>
            <a:spLocks noGrp="1"/>
          </p:cNvSpPr>
          <p:nvPr>
            <p:ph type="sldNum" sz="quarter" idx="12"/>
          </p:nvPr>
        </p:nvSpPr>
        <p:spPr/>
        <p:txBody>
          <a:bodyPr/>
          <a:lstStyle/>
          <a:p>
            <a:fld id="{93D4C1C2-5B6E-2F46-9ED0-2C366A772FD4}" type="slidenum">
              <a:rPr lang="en-GB" smtClean="0"/>
              <a:t>17</a:t>
            </a:fld>
            <a:endParaRPr lang="en-GB"/>
          </a:p>
        </p:txBody>
      </p:sp>
    </p:spTree>
    <p:extLst>
      <p:ext uri="{BB962C8B-B14F-4D97-AF65-F5344CB8AC3E}">
        <p14:creationId xmlns:p14="http://schemas.microsoft.com/office/powerpoint/2010/main" val="25902008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Assignment 2</a:t>
            </a:r>
            <a:endParaRPr lang="en-GB" sz="2000" dirty="0"/>
          </a:p>
        </p:txBody>
      </p:sp>
      <p:sp>
        <p:nvSpPr>
          <p:cNvPr id="3" name="Content Placeholder 2"/>
          <p:cNvSpPr>
            <a:spLocks noGrp="1"/>
          </p:cNvSpPr>
          <p:nvPr>
            <p:ph idx="1"/>
          </p:nvPr>
        </p:nvSpPr>
        <p:spPr/>
        <p:txBody>
          <a:bodyPr>
            <a:normAutofit/>
          </a:bodyPr>
          <a:lstStyle/>
          <a:p>
            <a:r>
              <a:rPr lang="en-GB" sz="2500" dirty="0"/>
              <a:t>Please note:</a:t>
            </a:r>
          </a:p>
          <a:p>
            <a:r>
              <a:rPr lang="en-GB" sz="2500" dirty="0"/>
              <a:t>Team presentations </a:t>
            </a:r>
            <a:r>
              <a:rPr lang="en-GB" sz="2500" b="1" u="sng" dirty="0">
                <a:solidFill>
                  <a:srgbClr val="FFC000"/>
                </a:solidFill>
              </a:rPr>
              <a:t>05-May</a:t>
            </a:r>
            <a:r>
              <a:rPr lang="en-GB" sz="2500" dirty="0">
                <a:solidFill>
                  <a:srgbClr val="FFC000"/>
                </a:solidFill>
              </a:rPr>
              <a:t> 2020</a:t>
            </a:r>
          </a:p>
          <a:p>
            <a:pPr lvl="1"/>
            <a:r>
              <a:rPr lang="en-GB" sz="2500" dirty="0"/>
              <a:t>Include a short demo of the game</a:t>
            </a:r>
          </a:p>
          <a:p>
            <a:pPr lvl="1"/>
            <a:r>
              <a:rPr lang="en-GB" sz="2500" dirty="0">
                <a:solidFill>
                  <a:srgbClr val="FFC000"/>
                </a:solidFill>
              </a:rPr>
              <a:t>Every team member </a:t>
            </a:r>
            <a:r>
              <a:rPr lang="en-GB" sz="2500" dirty="0"/>
              <a:t>must contribute</a:t>
            </a:r>
          </a:p>
          <a:p>
            <a:r>
              <a:rPr lang="en-GB" sz="2500" dirty="0"/>
              <a:t>Submit game/media/documentation to </a:t>
            </a:r>
          </a:p>
          <a:p>
            <a:pPr marL="0" indent="0">
              <a:buNone/>
            </a:pPr>
            <a:r>
              <a:rPr lang="en-GB" sz="2500" b="1" u="sng" dirty="0"/>
              <a:t>Park Assignment Room on a USB </a:t>
            </a:r>
            <a:r>
              <a:rPr lang="en-GB" sz="2500" b="1" u="sng" dirty="0">
                <a:solidFill>
                  <a:srgbClr val="FFC000"/>
                </a:solidFill>
              </a:rPr>
              <a:t>28</a:t>
            </a:r>
            <a:r>
              <a:rPr lang="en-GB" sz="2500" b="1" u="sng" baseline="30000" dirty="0">
                <a:solidFill>
                  <a:srgbClr val="FFC000"/>
                </a:solidFill>
              </a:rPr>
              <a:t>th</a:t>
            </a:r>
            <a:r>
              <a:rPr lang="en-GB" sz="2500" b="1" u="sng" dirty="0">
                <a:solidFill>
                  <a:srgbClr val="FFC000"/>
                </a:solidFill>
              </a:rPr>
              <a:t> May </a:t>
            </a:r>
            <a:r>
              <a:rPr lang="en-GB" sz="2500" b="1" u="sng" dirty="0"/>
              <a:t>2018</a:t>
            </a:r>
          </a:p>
          <a:p>
            <a:pPr marL="0" indent="0">
              <a:buNone/>
            </a:pPr>
            <a:endParaRPr lang="en-GB" dirty="0"/>
          </a:p>
        </p:txBody>
      </p:sp>
      <p:sp>
        <p:nvSpPr>
          <p:cNvPr id="4" name="Slide Number Placeholder 3"/>
          <p:cNvSpPr>
            <a:spLocks noGrp="1"/>
          </p:cNvSpPr>
          <p:nvPr>
            <p:ph type="sldNum" sz="quarter" idx="12"/>
          </p:nvPr>
        </p:nvSpPr>
        <p:spPr/>
        <p:txBody>
          <a:bodyPr/>
          <a:lstStyle/>
          <a:p>
            <a:fld id="{93D4C1C2-5B6E-2F46-9ED0-2C366A772FD4}" type="slidenum">
              <a:rPr lang="en-GB" smtClean="0"/>
              <a:t>18</a:t>
            </a:fld>
            <a:endParaRPr lang="en-GB"/>
          </a:p>
        </p:txBody>
      </p:sp>
    </p:spTree>
    <p:extLst>
      <p:ext uri="{BB962C8B-B14F-4D97-AF65-F5344CB8AC3E}">
        <p14:creationId xmlns:p14="http://schemas.microsoft.com/office/powerpoint/2010/main" val="171985626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ChangeArrowheads="1"/>
          </p:cNvSpPr>
          <p:nvPr>
            <p:ph type="title"/>
          </p:nvPr>
        </p:nvSpPr>
        <p:spPr>
          <a:xfrm>
            <a:off x="471948" y="213132"/>
            <a:ext cx="7768301" cy="1131570"/>
          </a:xfrm>
        </p:spPr>
        <p:txBody>
          <a:bodyPr/>
          <a:lstStyle/>
          <a:p>
            <a:r>
              <a:rPr lang="en-GB" dirty="0"/>
              <a:t>Ground Rules for assignment 2</a:t>
            </a:r>
          </a:p>
        </p:txBody>
      </p:sp>
      <p:sp>
        <p:nvSpPr>
          <p:cNvPr id="105475" name="Rectangle 3"/>
          <p:cNvSpPr>
            <a:spLocks noGrp="1" noChangeArrowheads="1"/>
          </p:cNvSpPr>
          <p:nvPr>
            <p:ph type="body" idx="1"/>
          </p:nvPr>
        </p:nvSpPr>
        <p:spPr/>
        <p:txBody>
          <a:bodyPr>
            <a:normAutofit/>
          </a:bodyPr>
          <a:lstStyle/>
          <a:p>
            <a:r>
              <a:rPr lang="en-GB" sz="2800" dirty="0"/>
              <a:t>Team to run as a professional body</a:t>
            </a:r>
          </a:p>
          <a:p>
            <a:pPr lvl="1"/>
            <a:r>
              <a:rPr lang="en-GB" sz="2800" dirty="0"/>
              <a:t>Respect each others ideas, skills &amp; abilities</a:t>
            </a:r>
          </a:p>
          <a:p>
            <a:r>
              <a:rPr lang="en-GB" sz="2800" dirty="0"/>
              <a:t>Decisions must be group based</a:t>
            </a:r>
          </a:p>
          <a:p>
            <a:pPr lvl="1"/>
            <a:r>
              <a:rPr lang="en-GB" sz="2800" dirty="0"/>
              <a:t>Rather than arbitrary ones by an individual   </a:t>
            </a:r>
          </a:p>
          <a:p>
            <a:r>
              <a:rPr lang="en-GB" sz="2800" dirty="0"/>
              <a:t>Document the development process</a:t>
            </a:r>
          </a:p>
          <a:p>
            <a:pPr lvl="1"/>
            <a:r>
              <a:rPr lang="en-GB" sz="2800" dirty="0"/>
              <a:t>Project plans, action plans, timesheets </a:t>
            </a:r>
            <a:r>
              <a:rPr lang="en-GB" sz="2800" dirty="0" err="1"/>
              <a:t>etc</a:t>
            </a:r>
            <a:endParaRPr lang="en-GB" sz="2800" dirty="0"/>
          </a:p>
        </p:txBody>
      </p:sp>
    </p:spTree>
    <p:extLst>
      <p:ext uri="{BB962C8B-B14F-4D97-AF65-F5344CB8AC3E}">
        <p14:creationId xmlns:p14="http://schemas.microsoft.com/office/powerpoint/2010/main" val="307614243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105475">
                                            <p:txEl>
                                              <p:pRg st="2" end="2"/>
                                            </p:txEl>
                                          </p:spTgt>
                                        </p:tgtEl>
                                        <p:attrNameLst>
                                          <p:attrName>style.visibility</p:attrName>
                                        </p:attrNameLst>
                                      </p:cBhvr>
                                      <p:to>
                                        <p:strVal val="visible"/>
                                      </p:to>
                                    </p:set>
                                    <p:animEffect transition="in" filter="fade">
                                      <p:cBhvr>
                                        <p:cTn id="7" dur="1000"/>
                                        <p:tgtEl>
                                          <p:spTgt spid="105475">
                                            <p:txEl>
                                              <p:pRg st="2" end="2"/>
                                            </p:txEl>
                                          </p:spTgt>
                                        </p:tgtEl>
                                      </p:cBhvr>
                                    </p:animEffect>
                                    <p:anim calcmode="lin" valueType="num">
                                      <p:cBhvr>
                                        <p:cTn id="8" dur="1000" fill="hold"/>
                                        <p:tgtEl>
                                          <p:spTgt spid="105475">
                                            <p:txEl>
                                              <p:pRg st="2" end="2"/>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105475">
                                            <p:txEl>
                                              <p:pRg st="2" end="2"/>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05475">
                                            <p:txEl>
                                              <p:pRg st="2" end="2"/>
                                            </p:txEl>
                                          </p:spTgt>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105475">
                                            <p:txEl>
                                              <p:pRg st="3" end="3"/>
                                            </p:txEl>
                                          </p:spTgt>
                                        </p:tgtEl>
                                        <p:attrNameLst>
                                          <p:attrName>style.visibility</p:attrName>
                                        </p:attrNameLst>
                                      </p:cBhvr>
                                      <p:to>
                                        <p:strVal val="visible"/>
                                      </p:to>
                                    </p:set>
                                    <p:animEffect transition="in" filter="fade">
                                      <p:cBhvr>
                                        <p:cTn id="13" dur="1000"/>
                                        <p:tgtEl>
                                          <p:spTgt spid="105475">
                                            <p:txEl>
                                              <p:pRg st="3" end="3"/>
                                            </p:txEl>
                                          </p:spTgt>
                                        </p:tgtEl>
                                      </p:cBhvr>
                                    </p:animEffect>
                                    <p:anim calcmode="lin" valueType="num">
                                      <p:cBhvr>
                                        <p:cTn id="14" dur="1000" fill="hold"/>
                                        <p:tgtEl>
                                          <p:spTgt spid="105475">
                                            <p:txEl>
                                              <p:pRg st="3" end="3"/>
                                            </p:txEl>
                                          </p:spTgt>
                                        </p:tgtEl>
                                        <p:attrNameLst>
                                          <p:attrName>ppt_x</p:attrName>
                                        </p:attrNameLst>
                                      </p:cBhvr>
                                      <p:tavLst>
                                        <p:tav tm="0">
                                          <p:val>
                                            <p:strVal val="#ppt_x"/>
                                          </p:val>
                                        </p:tav>
                                        <p:tav tm="100000">
                                          <p:val>
                                            <p:strVal val="#ppt_x"/>
                                          </p:val>
                                        </p:tav>
                                      </p:tavLst>
                                    </p:anim>
                                    <p:anim calcmode="lin" valueType="num">
                                      <p:cBhvr>
                                        <p:cTn id="15" dur="900" decel="100000" fill="hold"/>
                                        <p:tgtEl>
                                          <p:spTgt spid="105475">
                                            <p:txEl>
                                              <p:pRg st="3" end="3"/>
                                            </p:txEl>
                                          </p:spTgt>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05475">
                                            <p:txEl>
                                              <p:pRg st="3" end="3"/>
                                            </p:txEl>
                                          </p:spTgt>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105475">
                                            <p:txEl>
                                              <p:pRg st="4" end="4"/>
                                            </p:txEl>
                                          </p:spTgt>
                                        </p:tgtEl>
                                        <p:attrNameLst>
                                          <p:attrName>style.visibility</p:attrName>
                                        </p:attrNameLst>
                                      </p:cBhvr>
                                      <p:to>
                                        <p:strVal val="visible"/>
                                      </p:to>
                                    </p:set>
                                    <p:animEffect transition="in" filter="fade">
                                      <p:cBhvr>
                                        <p:cTn id="19" dur="1000"/>
                                        <p:tgtEl>
                                          <p:spTgt spid="105475">
                                            <p:txEl>
                                              <p:pRg st="4" end="4"/>
                                            </p:txEl>
                                          </p:spTgt>
                                        </p:tgtEl>
                                      </p:cBhvr>
                                    </p:animEffect>
                                    <p:anim calcmode="lin" valueType="num">
                                      <p:cBhvr>
                                        <p:cTn id="20" dur="1000" fill="hold"/>
                                        <p:tgtEl>
                                          <p:spTgt spid="105475">
                                            <p:txEl>
                                              <p:pRg st="4" end="4"/>
                                            </p:txEl>
                                          </p:spTgt>
                                        </p:tgtEl>
                                        <p:attrNameLst>
                                          <p:attrName>ppt_x</p:attrName>
                                        </p:attrNameLst>
                                      </p:cBhvr>
                                      <p:tavLst>
                                        <p:tav tm="0">
                                          <p:val>
                                            <p:strVal val="#ppt_x"/>
                                          </p:val>
                                        </p:tav>
                                        <p:tav tm="100000">
                                          <p:val>
                                            <p:strVal val="#ppt_x"/>
                                          </p:val>
                                        </p:tav>
                                      </p:tavLst>
                                    </p:anim>
                                    <p:anim calcmode="lin" valueType="num">
                                      <p:cBhvr>
                                        <p:cTn id="21" dur="900" decel="100000" fill="hold"/>
                                        <p:tgtEl>
                                          <p:spTgt spid="105475">
                                            <p:txEl>
                                              <p:pRg st="4" end="4"/>
                                            </p:txEl>
                                          </p:spTgt>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05475">
                                            <p:txEl>
                                              <p:pRg st="4" end="4"/>
                                            </p:txEl>
                                          </p:spTgt>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0"/>
                                  </p:stCondLst>
                                  <p:childTnLst>
                                    <p:set>
                                      <p:cBhvr>
                                        <p:cTn id="24" dur="1" fill="hold">
                                          <p:stCondLst>
                                            <p:cond delay="0"/>
                                          </p:stCondLst>
                                        </p:cTn>
                                        <p:tgtEl>
                                          <p:spTgt spid="105475">
                                            <p:txEl>
                                              <p:pRg st="5" end="5"/>
                                            </p:txEl>
                                          </p:spTgt>
                                        </p:tgtEl>
                                        <p:attrNameLst>
                                          <p:attrName>style.visibility</p:attrName>
                                        </p:attrNameLst>
                                      </p:cBhvr>
                                      <p:to>
                                        <p:strVal val="visible"/>
                                      </p:to>
                                    </p:set>
                                    <p:animEffect transition="in" filter="fade">
                                      <p:cBhvr>
                                        <p:cTn id="25" dur="1000"/>
                                        <p:tgtEl>
                                          <p:spTgt spid="105475">
                                            <p:txEl>
                                              <p:pRg st="5" end="5"/>
                                            </p:txEl>
                                          </p:spTgt>
                                        </p:tgtEl>
                                      </p:cBhvr>
                                    </p:animEffect>
                                    <p:anim calcmode="lin" valueType="num">
                                      <p:cBhvr>
                                        <p:cTn id="26" dur="1000" fill="hold"/>
                                        <p:tgtEl>
                                          <p:spTgt spid="105475">
                                            <p:txEl>
                                              <p:pRg st="5" end="5"/>
                                            </p:txEl>
                                          </p:spTgt>
                                        </p:tgtEl>
                                        <p:attrNameLst>
                                          <p:attrName>ppt_x</p:attrName>
                                        </p:attrNameLst>
                                      </p:cBhvr>
                                      <p:tavLst>
                                        <p:tav tm="0">
                                          <p:val>
                                            <p:strVal val="#ppt_x"/>
                                          </p:val>
                                        </p:tav>
                                        <p:tav tm="100000">
                                          <p:val>
                                            <p:strVal val="#ppt_x"/>
                                          </p:val>
                                        </p:tav>
                                      </p:tavLst>
                                    </p:anim>
                                    <p:anim calcmode="lin" valueType="num">
                                      <p:cBhvr>
                                        <p:cTn id="27" dur="900" decel="100000" fill="hold"/>
                                        <p:tgtEl>
                                          <p:spTgt spid="105475">
                                            <p:txEl>
                                              <p:pRg st="5" end="5"/>
                                            </p:txEl>
                                          </p:spTgt>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05475">
                                            <p:txEl>
                                              <p:pRg st="5" end="5"/>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9F5EF35B-201C-44F0-B571-2B74F9527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39566"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CACD19-4680-49AA-A63C-52F8E01BB91E}"/>
              </a:ext>
            </a:extLst>
          </p:cNvPr>
          <p:cNvSpPr>
            <a:spLocks noGrp="1"/>
          </p:cNvSpPr>
          <p:nvPr>
            <p:ph type="title"/>
          </p:nvPr>
        </p:nvSpPr>
        <p:spPr>
          <a:xfrm>
            <a:off x="482600" y="612541"/>
            <a:ext cx="4199218" cy="742518"/>
          </a:xfrm>
        </p:spPr>
        <p:txBody>
          <a:bodyPr>
            <a:normAutofit/>
          </a:bodyPr>
          <a:lstStyle/>
          <a:p>
            <a:r>
              <a:rPr lang="en-GB" sz="1800" dirty="0">
                <a:solidFill>
                  <a:schemeClr val="bg1"/>
                </a:solidFill>
              </a:rPr>
              <a:t>FEEDBACK</a:t>
            </a:r>
          </a:p>
        </p:txBody>
      </p:sp>
      <p:sp>
        <p:nvSpPr>
          <p:cNvPr id="3" name="Content Placeholder 2">
            <a:extLst>
              <a:ext uri="{FF2B5EF4-FFF2-40B4-BE49-F238E27FC236}">
                <a16:creationId xmlns:a16="http://schemas.microsoft.com/office/drawing/2014/main" id="{3F685E10-17B9-4FC5-8DFA-31DB7F4AF30F}"/>
              </a:ext>
            </a:extLst>
          </p:cNvPr>
          <p:cNvSpPr>
            <a:spLocks noGrp="1"/>
          </p:cNvSpPr>
          <p:nvPr>
            <p:ph idx="1"/>
          </p:nvPr>
        </p:nvSpPr>
        <p:spPr>
          <a:xfrm>
            <a:off x="482600" y="1508760"/>
            <a:ext cx="4199218" cy="3154680"/>
          </a:xfrm>
        </p:spPr>
        <p:txBody>
          <a:bodyPr>
            <a:normAutofit/>
          </a:bodyPr>
          <a:lstStyle/>
          <a:p>
            <a:pPr>
              <a:buFont typeface="Arial" panose="020B0604020202020204" pitchFamily="34" charset="0"/>
              <a:buChar char="•"/>
            </a:pPr>
            <a:r>
              <a:rPr lang="en-GB" sz="1500" dirty="0">
                <a:solidFill>
                  <a:schemeClr val="bg1"/>
                </a:solidFill>
              </a:rPr>
              <a:t>First of all where credit is due.</a:t>
            </a:r>
          </a:p>
          <a:p>
            <a:pPr>
              <a:buFont typeface="Arial" panose="020B0604020202020204" pitchFamily="34" charset="0"/>
              <a:buChar char="•"/>
            </a:pPr>
            <a:r>
              <a:rPr lang="en-GB" sz="1500" dirty="0">
                <a:solidFill>
                  <a:schemeClr val="bg1"/>
                </a:solidFill>
              </a:rPr>
              <a:t>The Doc  and I thought the quality of writing was good overall and well done on your first assessment. </a:t>
            </a:r>
          </a:p>
          <a:p>
            <a:pPr>
              <a:buFont typeface="Arial" panose="020B0604020202020204" pitchFamily="34" charset="0"/>
              <a:buChar char="•"/>
            </a:pPr>
            <a:r>
              <a:rPr lang="en-GB" sz="1500" dirty="0">
                <a:solidFill>
                  <a:schemeClr val="bg1"/>
                </a:solidFill>
              </a:rPr>
              <a:t>Hand in date is tomorrow and you up load Via the assessment point on Moodle.</a:t>
            </a:r>
          </a:p>
          <a:p>
            <a:pPr>
              <a:buFont typeface="Arial" panose="020B0604020202020204" pitchFamily="34" charset="0"/>
              <a:buChar char="•"/>
            </a:pPr>
            <a:r>
              <a:rPr lang="en-GB" sz="1500" dirty="0">
                <a:solidFill>
                  <a:schemeClr val="bg1"/>
                </a:solidFill>
              </a:rPr>
              <a:t>If you want an extension then its there for grabs EC1, apply though student records.</a:t>
            </a:r>
          </a:p>
          <a:p>
            <a:pPr>
              <a:buFont typeface="Arial" panose="020B0604020202020204" pitchFamily="34" charset="0"/>
              <a:buChar char="•"/>
            </a:pPr>
            <a:r>
              <a:rPr lang="en-GB" sz="1500" dirty="0">
                <a:solidFill>
                  <a:schemeClr val="bg1"/>
                </a:solidFill>
              </a:rPr>
              <a:t>Best of Luck……. Feedback on 20 days-</a:t>
            </a:r>
            <a:r>
              <a:rPr lang="en-GB" sz="1500" dirty="0" err="1">
                <a:solidFill>
                  <a:schemeClr val="bg1"/>
                </a:solidFill>
              </a:rPr>
              <a:t>ish</a:t>
            </a:r>
            <a:endParaRPr lang="en-GB" sz="1500" dirty="0">
              <a:solidFill>
                <a:schemeClr val="bg1"/>
              </a:solidFill>
            </a:endParaRPr>
          </a:p>
          <a:p>
            <a:endParaRPr lang="en-GB" sz="1500" dirty="0">
              <a:solidFill>
                <a:schemeClr val="bg1"/>
              </a:solidFill>
            </a:endParaRPr>
          </a:p>
          <a:p>
            <a:pPr marL="0" indent="0">
              <a:buNone/>
            </a:pPr>
            <a:endParaRPr lang="en-GB" sz="1500" dirty="0">
              <a:solidFill>
                <a:schemeClr val="bg1"/>
              </a:solidFill>
            </a:endParaRPr>
          </a:p>
        </p:txBody>
      </p:sp>
      <p:sp>
        <p:nvSpPr>
          <p:cNvPr id="73" name="Rectangle 72">
            <a:extLst>
              <a:ext uri="{FF2B5EF4-FFF2-40B4-BE49-F238E27FC236}">
                <a16:creationId xmlns:a16="http://schemas.microsoft.com/office/drawing/2014/main" id="{4BF33555-1B12-49B5-BADE-CEAB32216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68389" y="0"/>
            <a:ext cx="397561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Image result for thumbs up">
            <a:extLst>
              <a:ext uri="{FF2B5EF4-FFF2-40B4-BE49-F238E27FC236}">
                <a16:creationId xmlns:a16="http://schemas.microsoft.com/office/drawing/2014/main" id="{AE4ABAA6-C783-4E26-85D4-AAC7B242FAD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266248" y="445477"/>
            <a:ext cx="3772244" cy="4373616"/>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771939C0-6D65-42EF-85B3-1E0653D0F35E}"/>
              </a:ext>
            </a:extLst>
          </p:cNvPr>
          <p:cNvSpPr>
            <a:spLocks noGrp="1"/>
          </p:cNvSpPr>
          <p:nvPr>
            <p:ph type="sldNum" sz="quarter" idx="12"/>
          </p:nvPr>
        </p:nvSpPr>
        <p:spPr>
          <a:xfrm>
            <a:off x="7951701" y="4817140"/>
            <a:ext cx="709698" cy="273844"/>
          </a:xfrm>
        </p:spPr>
        <p:txBody>
          <a:bodyPr>
            <a:normAutofit/>
          </a:bodyPr>
          <a:lstStyle/>
          <a:p>
            <a:pPr algn="r">
              <a:spcAft>
                <a:spcPts val="600"/>
              </a:spcAft>
            </a:pPr>
            <a:fld id="{93D4C1C2-5B6E-2F46-9ED0-2C366A772FD4}" type="slidenum">
              <a:rPr lang="en-GB">
                <a:solidFill>
                  <a:schemeClr val="tx2"/>
                </a:solidFill>
              </a:rPr>
              <a:pPr algn="r">
                <a:spcAft>
                  <a:spcPts val="600"/>
                </a:spcAft>
              </a:pPr>
              <a:t>2</a:t>
            </a:fld>
            <a:endParaRPr lang="en-GB">
              <a:solidFill>
                <a:schemeClr val="tx2"/>
              </a:solidFill>
            </a:endParaRPr>
          </a:p>
        </p:txBody>
      </p:sp>
    </p:spTree>
    <p:extLst>
      <p:ext uri="{BB962C8B-B14F-4D97-AF65-F5344CB8AC3E}">
        <p14:creationId xmlns:p14="http://schemas.microsoft.com/office/powerpoint/2010/main" val="15775528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074"/>
                                        </p:tgtEl>
                                        <p:attrNameLst>
                                          <p:attrName>style.visibility</p:attrName>
                                        </p:attrNameLst>
                                      </p:cBhvr>
                                      <p:to>
                                        <p:strVal val="visible"/>
                                      </p:to>
                                    </p:set>
                                    <p:anim calcmode="lin" valueType="num">
                                      <p:cBhvr additive="base">
                                        <p:cTn id="19" dur="500" fill="hold"/>
                                        <p:tgtEl>
                                          <p:spTgt spid="3074"/>
                                        </p:tgtEl>
                                        <p:attrNameLst>
                                          <p:attrName>ppt_x</p:attrName>
                                        </p:attrNameLst>
                                      </p:cBhvr>
                                      <p:tavLst>
                                        <p:tav tm="0">
                                          <p:val>
                                            <p:strVal val="#ppt_x"/>
                                          </p:val>
                                        </p:tav>
                                        <p:tav tm="100000">
                                          <p:val>
                                            <p:strVal val="#ppt_x"/>
                                          </p:val>
                                        </p:tav>
                                      </p:tavLst>
                                    </p:anim>
                                    <p:anim calcmode="lin" valueType="num">
                                      <p:cBhvr additive="base">
                                        <p:cTn id="20"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ChangeArrowheads="1"/>
          </p:cNvSpPr>
          <p:nvPr>
            <p:ph type="title"/>
          </p:nvPr>
        </p:nvSpPr>
        <p:spPr>
          <a:xfrm>
            <a:off x="457200" y="213132"/>
            <a:ext cx="7783049" cy="1131570"/>
          </a:xfrm>
        </p:spPr>
        <p:txBody>
          <a:bodyPr/>
          <a:lstStyle/>
          <a:p>
            <a:r>
              <a:rPr lang="en-GB" dirty="0"/>
              <a:t>Ground Rules for assignment 2</a:t>
            </a:r>
          </a:p>
        </p:txBody>
      </p:sp>
      <p:sp>
        <p:nvSpPr>
          <p:cNvPr id="105475" name="Rectangle 3"/>
          <p:cNvSpPr>
            <a:spLocks noGrp="1" noChangeArrowheads="1"/>
          </p:cNvSpPr>
          <p:nvPr>
            <p:ph type="body" idx="1"/>
          </p:nvPr>
        </p:nvSpPr>
        <p:spPr>
          <a:xfrm>
            <a:off x="457200" y="1672098"/>
            <a:ext cx="7991062" cy="3751123"/>
          </a:xfrm>
        </p:spPr>
        <p:txBody>
          <a:bodyPr>
            <a:normAutofit/>
          </a:bodyPr>
          <a:lstStyle/>
          <a:p>
            <a:r>
              <a:rPr lang="en-GB" sz="2800" dirty="0"/>
              <a:t>Tutors will act as the teams ‘upper’ management</a:t>
            </a:r>
          </a:p>
          <a:p>
            <a:pPr lvl="1"/>
            <a:r>
              <a:rPr lang="en-GB" sz="2800" dirty="0"/>
              <a:t>In semester 2 meet advisor (Will or John) once a week</a:t>
            </a:r>
          </a:p>
          <a:p>
            <a:pPr lvl="1"/>
            <a:endParaRPr lang="en-GB" sz="2800" dirty="0"/>
          </a:p>
          <a:p>
            <a:pPr lvl="2"/>
            <a:r>
              <a:rPr lang="en-GB" sz="2800" dirty="0"/>
              <a:t>To discuss/demonstrate progress</a:t>
            </a:r>
          </a:p>
          <a:p>
            <a:pPr lvl="2"/>
            <a:r>
              <a:rPr lang="en-GB" sz="2800" dirty="0"/>
              <a:t>Offer guidance</a:t>
            </a:r>
          </a:p>
          <a:p>
            <a:pPr lvl="2"/>
            <a:r>
              <a:rPr lang="en-GB" sz="2800" dirty="0"/>
              <a:t>Facilitate conflict resolution</a:t>
            </a:r>
          </a:p>
        </p:txBody>
      </p:sp>
    </p:spTree>
    <p:extLst>
      <p:ext uri="{BB962C8B-B14F-4D97-AF65-F5344CB8AC3E}">
        <p14:creationId xmlns:p14="http://schemas.microsoft.com/office/powerpoint/2010/main" val="304401816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ChangeArrowheads="1"/>
          </p:cNvSpPr>
          <p:nvPr>
            <p:ph type="title"/>
          </p:nvPr>
        </p:nvSpPr>
        <p:spPr>
          <a:xfrm>
            <a:off x="462116" y="213132"/>
            <a:ext cx="7778133" cy="1131570"/>
          </a:xfrm>
        </p:spPr>
        <p:txBody>
          <a:bodyPr/>
          <a:lstStyle/>
          <a:p>
            <a:r>
              <a:rPr lang="en-GB" dirty="0"/>
              <a:t>Ground Rules for assignment 2</a:t>
            </a:r>
          </a:p>
        </p:txBody>
      </p:sp>
      <p:sp>
        <p:nvSpPr>
          <p:cNvPr id="105475" name="Rectangle 3"/>
          <p:cNvSpPr>
            <a:spLocks noGrp="1" noChangeArrowheads="1"/>
          </p:cNvSpPr>
          <p:nvPr>
            <p:ph type="body" idx="1"/>
          </p:nvPr>
        </p:nvSpPr>
        <p:spPr/>
        <p:txBody>
          <a:bodyPr>
            <a:normAutofit lnSpcReduction="10000"/>
          </a:bodyPr>
          <a:lstStyle/>
          <a:p>
            <a:r>
              <a:rPr lang="en-GB" sz="2400" dirty="0"/>
              <a:t>Absences from any agreed meeting should be notified in advance by email (copy to tutors)</a:t>
            </a:r>
          </a:p>
          <a:p>
            <a:endParaRPr lang="en-GB" sz="2400" dirty="0"/>
          </a:p>
          <a:p>
            <a:r>
              <a:rPr lang="en-GB" sz="2400" dirty="0"/>
              <a:t>Failure to do this in the ‘real’ world would result in disciplinary procedures being instigated</a:t>
            </a:r>
          </a:p>
          <a:p>
            <a:pPr marL="0" indent="0">
              <a:buNone/>
            </a:pPr>
            <a:endParaRPr lang="en-GB" sz="2400" dirty="0"/>
          </a:p>
          <a:p>
            <a:r>
              <a:rPr lang="en-GB" sz="2400" dirty="0"/>
              <a:t>In academic teams it will be deemed as unprofessional and negatively impact  your grade</a:t>
            </a:r>
          </a:p>
        </p:txBody>
      </p:sp>
    </p:spTree>
    <p:extLst>
      <p:ext uri="{BB962C8B-B14F-4D97-AF65-F5344CB8AC3E}">
        <p14:creationId xmlns:p14="http://schemas.microsoft.com/office/powerpoint/2010/main" val="324903703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a:xfrm>
            <a:off x="481781" y="213132"/>
            <a:ext cx="7758468" cy="1131570"/>
          </a:xfrm>
        </p:spPr>
        <p:txBody>
          <a:bodyPr/>
          <a:lstStyle/>
          <a:p>
            <a:r>
              <a:rPr lang="en-GB" dirty="0"/>
              <a:t>Teamwork</a:t>
            </a:r>
          </a:p>
        </p:txBody>
      </p:sp>
      <p:sp>
        <p:nvSpPr>
          <p:cNvPr id="67587" name="Rectangle 3"/>
          <p:cNvSpPr>
            <a:spLocks noGrp="1" noChangeArrowheads="1"/>
          </p:cNvSpPr>
          <p:nvPr>
            <p:ph type="body" idx="1"/>
          </p:nvPr>
        </p:nvSpPr>
        <p:spPr>
          <a:xfrm>
            <a:off x="481781" y="1508760"/>
            <a:ext cx="7758468" cy="3154680"/>
          </a:xfrm>
        </p:spPr>
        <p:txBody>
          <a:bodyPr>
            <a:normAutofit/>
          </a:bodyPr>
          <a:lstStyle/>
          <a:p>
            <a:r>
              <a:rPr lang="en-US" sz="2000" dirty="0"/>
              <a:t>When people use their skills and knowledge together, the result is a stronger unit that can fulfill its mission</a:t>
            </a:r>
          </a:p>
          <a:p>
            <a:pPr lvl="1"/>
            <a:r>
              <a:rPr lang="en-US" sz="2000" dirty="0"/>
              <a:t>To build a prototype game</a:t>
            </a:r>
          </a:p>
          <a:p>
            <a:r>
              <a:rPr lang="en-US" sz="2000" dirty="0"/>
              <a:t>People working together can sustain the enthusiasm and lend support needed to complete the assignment</a:t>
            </a:r>
          </a:p>
          <a:p>
            <a:r>
              <a:rPr lang="en-US" sz="2000" dirty="0"/>
              <a:t>It is not possible to succeed in assignment 2 without people working together</a:t>
            </a:r>
          </a:p>
        </p:txBody>
      </p:sp>
    </p:spTree>
    <p:extLst>
      <p:ext uri="{BB962C8B-B14F-4D97-AF65-F5344CB8AC3E}">
        <p14:creationId xmlns:p14="http://schemas.microsoft.com/office/powerpoint/2010/main" val="254150210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67587">
                                            <p:txEl>
                                              <p:pRg st="2" end="2"/>
                                            </p:txEl>
                                          </p:spTgt>
                                        </p:tgtEl>
                                        <p:attrNameLst>
                                          <p:attrName>style.visibility</p:attrName>
                                        </p:attrNameLst>
                                      </p:cBhvr>
                                      <p:to>
                                        <p:strVal val="visible"/>
                                      </p:to>
                                    </p:set>
                                    <p:animEffect transition="in" filter="fade">
                                      <p:cBhvr>
                                        <p:cTn id="7" dur="1000"/>
                                        <p:tgtEl>
                                          <p:spTgt spid="67587">
                                            <p:txEl>
                                              <p:pRg st="2" end="2"/>
                                            </p:txEl>
                                          </p:spTgt>
                                        </p:tgtEl>
                                      </p:cBhvr>
                                    </p:animEffect>
                                    <p:anim calcmode="lin" valueType="num">
                                      <p:cBhvr>
                                        <p:cTn id="8" dur="1000" fill="hold"/>
                                        <p:tgtEl>
                                          <p:spTgt spid="67587">
                                            <p:txEl>
                                              <p:pRg st="2" end="2"/>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67587">
                                            <p:txEl>
                                              <p:pRg st="2" end="2"/>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7587">
                                            <p:txEl>
                                              <p:pRg st="2" end="2"/>
                                            </p:txEl>
                                          </p:spTgt>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nodeType="clickEffect">
                                  <p:stCondLst>
                                    <p:cond delay="0"/>
                                  </p:stCondLst>
                                  <p:childTnLst>
                                    <p:set>
                                      <p:cBhvr>
                                        <p:cTn id="14" dur="1" fill="hold">
                                          <p:stCondLst>
                                            <p:cond delay="0"/>
                                          </p:stCondLst>
                                        </p:cTn>
                                        <p:tgtEl>
                                          <p:spTgt spid="67587">
                                            <p:txEl>
                                              <p:pRg st="3" end="3"/>
                                            </p:txEl>
                                          </p:spTgt>
                                        </p:tgtEl>
                                        <p:attrNameLst>
                                          <p:attrName>style.visibility</p:attrName>
                                        </p:attrNameLst>
                                      </p:cBhvr>
                                      <p:to>
                                        <p:strVal val="visible"/>
                                      </p:to>
                                    </p:set>
                                    <p:animEffect transition="in" filter="fade">
                                      <p:cBhvr>
                                        <p:cTn id="15" dur="1000"/>
                                        <p:tgtEl>
                                          <p:spTgt spid="67587">
                                            <p:txEl>
                                              <p:pRg st="3" end="3"/>
                                            </p:txEl>
                                          </p:spTgt>
                                        </p:tgtEl>
                                      </p:cBhvr>
                                    </p:animEffect>
                                    <p:anim calcmode="lin" valueType="num">
                                      <p:cBhvr>
                                        <p:cTn id="16" dur="1000" fill="hold"/>
                                        <p:tgtEl>
                                          <p:spTgt spid="67587">
                                            <p:txEl>
                                              <p:pRg st="3" end="3"/>
                                            </p:txEl>
                                          </p:spTgt>
                                        </p:tgtEl>
                                        <p:attrNameLst>
                                          <p:attrName>ppt_x</p:attrName>
                                        </p:attrNameLst>
                                      </p:cBhvr>
                                      <p:tavLst>
                                        <p:tav tm="0">
                                          <p:val>
                                            <p:strVal val="#ppt_x"/>
                                          </p:val>
                                        </p:tav>
                                        <p:tav tm="100000">
                                          <p:val>
                                            <p:strVal val="#ppt_x"/>
                                          </p:val>
                                        </p:tav>
                                      </p:tavLst>
                                    </p:anim>
                                    <p:anim calcmode="lin" valueType="num">
                                      <p:cBhvr>
                                        <p:cTn id="17" dur="900" decel="100000" fill="hold"/>
                                        <p:tgtEl>
                                          <p:spTgt spid="67587">
                                            <p:txEl>
                                              <p:pRg st="3" end="3"/>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67587">
                                            <p:txEl>
                                              <p:pRg st="3" end="3"/>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a:xfrm>
            <a:off x="462116" y="213132"/>
            <a:ext cx="7778133" cy="1131570"/>
          </a:xfrm>
        </p:spPr>
        <p:txBody>
          <a:bodyPr/>
          <a:lstStyle/>
          <a:p>
            <a:r>
              <a:rPr lang="en-GB" dirty="0"/>
              <a:t>Teamwork skills</a:t>
            </a:r>
          </a:p>
        </p:txBody>
      </p:sp>
      <p:sp>
        <p:nvSpPr>
          <p:cNvPr id="67587" name="Rectangle 3"/>
          <p:cNvSpPr>
            <a:spLocks noGrp="1" noChangeArrowheads="1"/>
          </p:cNvSpPr>
          <p:nvPr>
            <p:ph type="body" idx="1"/>
          </p:nvPr>
        </p:nvSpPr>
        <p:spPr/>
        <p:txBody>
          <a:bodyPr>
            <a:noAutofit/>
          </a:bodyPr>
          <a:lstStyle/>
          <a:p>
            <a:r>
              <a:rPr lang="en-US" sz="2400" dirty="0"/>
              <a:t>Listen</a:t>
            </a:r>
          </a:p>
          <a:p>
            <a:r>
              <a:rPr lang="en-US" sz="2400" dirty="0"/>
              <a:t>Question</a:t>
            </a:r>
          </a:p>
          <a:p>
            <a:r>
              <a:rPr lang="en-US" sz="2400" dirty="0"/>
              <a:t>Persuade</a:t>
            </a:r>
          </a:p>
          <a:p>
            <a:r>
              <a:rPr lang="en-US" sz="2400" dirty="0"/>
              <a:t>Respect</a:t>
            </a:r>
          </a:p>
          <a:p>
            <a:r>
              <a:rPr lang="en-US" sz="2400" dirty="0"/>
              <a:t>Help</a:t>
            </a:r>
          </a:p>
          <a:p>
            <a:r>
              <a:rPr lang="en-US" sz="2400" dirty="0"/>
              <a:t>Share</a:t>
            </a:r>
          </a:p>
          <a:p>
            <a:r>
              <a:rPr lang="en-US" sz="2400" dirty="0"/>
              <a:t>Participate</a:t>
            </a:r>
          </a:p>
        </p:txBody>
      </p:sp>
      <p:pic>
        <p:nvPicPr>
          <p:cNvPr id="4098" name="Picture 2" descr="Image result for respect each other">
            <a:extLst>
              <a:ext uri="{FF2B5EF4-FFF2-40B4-BE49-F238E27FC236}">
                <a16:creationId xmlns:a16="http://schemas.microsoft.com/office/drawing/2014/main" id="{FA93D50C-CBA8-4A18-AF90-01B79151C6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8607" y="1807905"/>
            <a:ext cx="4940709" cy="27791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279637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67587">
                                            <p:txEl>
                                              <p:pRg st="0" end="0"/>
                                            </p:txEl>
                                          </p:spTgt>
                                        </p:tgtEl>
                                        <p:attrNameLst>
                                          <p:attrName>style.visibility</p:attrName>
                                        </p:attrNameLst>
                                      </p:cBhvr>
                                      <p:to>
                                        <p:strVal val="visible"/>
                                      </p:to>
                                    </p:set>
                                    <p:animEffect transition="in" filter="fade">
                                      <p:cBhvr>
                                        <p:cTn id="7" dur="1000"/>
                                        <p:tgtEl>
                                          <p:spTgt spid="67587">
                                            <p:txEl>
                                              <p:pRg st="0" end="0"/>
                                            </p:txEl>
                                          </p:spTgt>
                                        </p:tgtEl>
                                      </p:cBhvr>
                                    </p:animEffect>
                                    <p:anim calcmode="lin" valueType="num">
                                      <p:cBhvr>
                                        <p:cTn id="8" dur="1000" fill="hold"/>
                                        <p:tgtEl>
                                          <p:spTgt spid="67587">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67587">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7587">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67587">
                                            <p:txEl>
                                              <p:pRg st="1" end="1"/>
                                            </p:txEl>
                                          </p:spTgt>
                                        </p:tgtEl>
                                        <p:attrNameLst>
                                          <p:attrName>style.visibility</p:attrName>
                                        </p:attrNameLst>
                                      </p:cBhvr>
                                      <p:to>
                                        <p:strVal val="visible"/>
                                      </p:to>
                                    </p:set>
                                    <p:animEffect transition="in" filter="fade">
                                      <p:cBhvr>
                                        <p:cTn id="15" dur="1000"/>
                                        <p:tgtEl>
                                          <p:spTgt spid="67587">
                                            <p:txEl>
                                              <p:pRg st="1" end="1"/>
                                            </p:txEl>
                                          </p:spTgt>
                                        </p:tgtEl>
                                      </p:cBhvr>
                                    </p:animEffect>
                                    <p:anim calcmode="lin" valueType="num">
                                      <p:cBhvr>
                                        <p:cTn id="16" dur="1000" fill="hold"/>
                                        <p:tgtEl>
                                          <p:spTgt spid="67587">
                                            <p:txEl>
                                              <p:pRg st="1" end="1"/>
                                            </p:txEl>
                                          </p:spTgt>
                                        </p:tgtEl>
                                        <p:attrNameLst>
                                          <p:attrName>ppt_x</p:attrName>
                                        </p:attrNameLst>
                                      </p:cBhvr>
                                      <p:tavLst>
                                        <p:tav tm="0">
                                          <p:val>
                                            <p:strVal val="#ppt_x"/>
                                          </p:val>
                                        </p:tav>
                                        <p:tav tm="100000">
                                          <p:val>
                                            <p:strVal val="#ppt_x"/>
                                          </p:val>
                                        </p:tav>
                                      </p:tavLst>
                                    </p:anim>
                                    <p:anim calcmode="lin" valueType="num">
                                      <p:cBhvr>
                                        <p:cTn id="17" dur="900" decel="100000" fill="hold"/>
                                        <p:tgtEl>
                                          <p:spTgt spid="67587">
                                            <p:txEl>
                                              <p:pRg st="1" end="1"/>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67587">
                                            <p:txEl>
                                              <p:pRg st="1" end="1"/>
                                            </p:txEl>
                                          </p:spTgt>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67587">
                                            <p:txEl>
                                              <p:pRg st="2" end="2"/>
                                            </p:txEl>
                                          </p:spTgt>
                                        </p:tgtEl>
                                        <p:attrNameLst>
                                          <p:attrName>style.visibility</p:attrName>
                                        </p:attrNameLst>
                                      </p:cBhvr>
                                      <p:to>
                                        <p:strVal val="visible"/>
                                      </p:to>
                                    </p:set>
                                    <p:animEffect transition="in" filter="fade">
                                      <p:cBhvr>
                                        <p:cTn id="23" dur="1000"/>
                                        <p:tgtEl>
                                          <p:spTgt spid="67587">
                                            <p:txEl>
                                              <p:pRg st="2" end="2"/>
                                            </p:txEl>
                                          </p:spTgt>
                                        </p:tgtEl>
                                      </p:cBhvr>
                                    </p:animEffect>
                                    <p:anim calcmode="lin" valueType="num">
                                      <p:cBhvr>
                                        <p:cTn id="24" dur="1000" fill="hold"/>
                                        <p:tgtEl>
                                          <p:spTgt spid="67587">
                                            <p:txEl>
                                              <p:pRg st="2" end="2"/>
                                            </p:txEl>
                                          </p:spTgt>
                                        </p:tgtEl>
                                        <p:attrNameLst>
                                          <p:attrName>ppt_x</p:attrName>
                                        </p:attrNameLst>
                                      </p:cBhvr>
                                      <p:tavLst>
                                        <p:tav tm="0">
                                          <p:val>
                                            <p:strVal val="#ppt_x"/>
                                          </p:val>
                                        </p:tav>
                                        <p:tav tm="100000">
                                          <p:val>
                                            <p:strVal val="#ppt_x"/>
                                          </p:val>
                                        </p:tav>
                                      </p:tavLst>
                                    </p:anim>
                                    <p:anim calcmode="lin" valueType="num">
                                      <p:cBhvr>
                                        <p:cTn id="25" dur="900" decel="100000" fill="hold"/>
                                        <p:tgtEl>
                                          <p:spTgt spid="67587">
                                            <p:txEl>
                                              <p:pRg st="2" end="2"/>
                                            </p:txEl>
                                          </p:spTgt>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67587">
                                            <p:txEl>
                                              <p:pRg st="2" end="2"/>
                                            </p:txEl>
                                          </p:spTgt>
                                        </p:tgtEl>
                                        <p:attrNameLst>
                                          <p:attrName>ppt_y</p:attrName>
                                        </p:attrNameLst>
                                      </p:cBhvr>
                                      <p:tavLst>
                                        <p:tav tm="0">
                                          <p:val>
                                            <p:strVal val="#ppt_y-.03"/>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37" presetClass="entr" presetSubtype="0" fill="hold" grpId="0" nodeType="clickEffect">
                                  <p:stCondLst>
                                    <p:cond delay="0"/>
                                  </p:stCondLst>
                                  <p:childTnLst>
                                    <p:set>
                                      <p:cBhvr>
                                        <p:cTn id="30" dur="1" fill="hold">
                                          <p:stCondLst>
                                            <p:cond delay="0"/>
                                          </p:stCondLst>
                                        </p:cTn>
                                        <p:tgtEl>
                                          <p:spTgt spid="67587">
                                            <p:txEl>
                                              <p:pRg st="3" end="3"/>
                                            </p:txEl>
                                          </p:spTgt>
                                        </p:tgtEl>
                                        <p:attrNameLst>
                                          <p:attrName>style.visibility</p:attrName>
                                        </p:attrNameLst>
                                      </p:cBhvr>
                                      <p:to>
                                        <p:strVal val="visible"/>
                                      </p:to>
                                    </p:set>
                                    <p:animEffect transition="in" filter="fade">
                                      <p:cBhvr>
                                        <p:cTn id="31" dur="1000"/>
                                        <p:tgtEl>
                                          <p:spTgt spid="67587">
                                            <p:txEl>
                                              <p:pRg st="3" end="3"/>
                                            </p:txEl>
                                          </p:spTgt>
                                        </p:tgtEl>
                                      </p:cBhvr>
                                    </p:animEffect>
                                    <p:anim calcmode="lin" valueType="num">
                                      <p:cBhvr>
                                        <p:cTn id="32" dur="1000" fill="hold"/>
                                        <p:tgtEl>
                                          <p:spTgt spid="67587">
                                            <p:txEl>
                                              <p:pRg st="3" end="3"/>
                                            </p:txEl>
                                          </p:spTgt>
                                        </p:tgtEl>
                                        <p:attrNameLst>
                                          <p:attrName>ppt_x</p:attrName>
                                        </p:attrNameLst>
                                      </p:cBhvr>
                                      <p:tavLst>
                                        <p:tav tm="0">
                                          <p:val>
                                            <p:strVal val="#ppt_x"/>
                                          </p:val>
                                        </p:tav>
                                        <p:tav tm="100000">
                                          <p:val>
                                            <p:strVal val="#ppt_x"/>
                                          </p:val>
                                        </p:tav>
                                      </p:tavLst>
                                    </p:anim>
                                    <p:anim calcmode="lin" valueType="num">
                                      <p:cBhvr>
                                        <p:cTn id="33" dur="900" decel="100000" fill="hold"/>
                                        <p:tgtEl>
                                          <p:spTgt spid="67587">
                                            <p:txEl>
                                              <p:pRg st="3" end="3"/>
                                            </p:txEl>
                                          </p:spTgt>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67587">
                                            <p:txEl>
                                              <p:pRg st="3" end="3"/>
                                            </p:txEl>
                                          </p:spTgt>
                                        </p:tgtEl>
                                        <p:attrNameLst>
                                          <p:attrName>ppt_y</p:attrName>
                                        </p:attrNameLst>
                                      </p:cBhvr>
                                      <p:tavLst>
                                        <p:tav tm="0">
                                          <p:val>
                                            <p:strVal val="#ppt_y-.03"/>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37" presetClass="entr" presetSubtype="0" fill="hold" grpId="0" nodeType="clickEffect">
                                  <p:stCondLst>
                                    <p:cond delay="0"/>
                                  </p:stCondLst>
                                  <p:childTnLst>
                                    <p:set>
                                      <p:cBhvr>
                                        <p:cTn id="38" dur="1" fill="hold">
                                          <p:stCondLst>
                                            <p:cond delay="0"/>
                                          </p:stCondLst>
                                        </p:cTn>
                                        <p:tgtEl>
                                          <p:spTgt spid="67587">
                                            <p:txEl>
                                              <p:pRg st="4" end="4"/>
                                            </p:txEl>
                                          </p:spTgt>
                                        </p:tgtEl>
                                        <p:attrNameLst>
                                          <p:attrName>style.visibility</p:attrName>
                                        </p:attrNameLst>
                                      </p:cBhvr>
                                      <p:to>
                                        <p:strVal val="visible"/>
                                      </p:to>
                                    </p:set>
                                    <p:animEffect transition="in" filter="fade">
                                      <p:cBhvr>
                                        <p:cTn id="39" dur="1000"/>
                                        <p:tgtEl>
                                          <p:spTgt spid="67587">
                                            <p:txEl>
                                              <p:pRg st="4" end="4"/>
                                            </p:txEl>
                                          </p:spTgt>
                                        </p:tgtEl>
                                      </p:cBhvr>
                                    </p:animEffect>
                                    <p:anim calcmode="lin" valueType="num">
                                      <p:cBhvr>
                                        <p:cTn id="40" dur="1000" fill="hold"/>
                                        <p:tgtEl>
                                          <p:spTgt spid="67587">
                                            <p:txEl>
                                              <p:pRg st="4" end="4"/>
                                            </p:txEl>
                                          </p:spTgt>
                                        </p:tgtEl>
                                        <p:attrNameLst>
                                          <p:attrName>ppt_x</p:attrName>
                                        </p:attrNameLst>
                                      </p:cBhvr>
                                      <p:tavLst>
                                        <p:tav tm="0">
                                          <p:val>
                                            <p:strVal val="#ppt_x"/>
                                          </p:val>
                                        </p:tav>
                                        <p:tav tm="100000">
                                          <p:val>
                                            <p:strVal val="#ppt_x"/>
                                          </p:val>
                                        </p:tav>
                                      </p:tavLst>
                                    </p:anim>
                                    <p:anim calcmode="lin" valueType="num">
                                      <p:cBhvr>
                                        <p:cTn id="41" dur="900" decel="100000" fill="hold"/>
                                        <p:tgtEl>
                                          <p:spTgt spid="67587">
                                            <p:txEl>
                                              <p:pRg st="4" end="4"/>
                                            </p:txEl>
                                          </p:spTgt>
                                        </p:tgtEl>
                                        <p:attrNameLst>
                                          <p:attrName>ppt_y</p:attrName>
                                        </p:attrNameLst>
                                      </p:cBhvr>
                                      <p:tavLst>
                                        <p:tav tm="0">
                                          <p:val>
                                            <p:strVal val="#ppt_y+1"/>
                                          </p:val>
                                        </p:tav>
                                        <p:tav tm="100000">
                                          <p:val>
                                            <p:strVal val="#ppt_y-.03"/>
                                          </p:val>
                                        </p:tav>
                                      </p:tavLst>
                                    </p:anim>
                                    <p:anim calcmode="lin" valueType="num">
                                      <p:cBhvr>
                                        <p:cTn id="42" dur="100" accel="100000" fill="hold">
                                          <p:stCondLst>
                                            <p:cond delay="900"/>
                                          </p:stCondLst>
                                        </p:cTn>
                                        <p:tgtEl>
                                          <p:spTgt spid="67587">
                                            <p:txEl>
                                              <p:pRg st="4" end="4"/>
                                            </p:txEl>
                                          </p:spTgt>
                                        </p:tgtEl>
                                        <p:attrNameLst>
                                          <p:attrName>ppt_y</p:attrName>
                                        </p:attrNameLst>
                                      </p:cBhvr>
                                      <p:tavLst>
                                        <p:tav tm="0">
                                          <p:val>
                                            <p:strVal val="#ppt_y-.03"/>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37" presetClass="entr" presetSubtype="0" fill="hold" grpId="0" nodeType="clickEffect">
                                  <p:stCondLst>
                                    <p:cond delay="0"/>
                                  </p:stCondLst>
                                  <p:childTnLst>
                                    <p:set>
                                      <p:cBhvr>
                                        <p:cTn id="46" dur="1" fill="hold">
                                          <p:stCondLst>
                                            <p:cond delay="0"/>
                                          </p:stCondLst>
                                        </p:cTn>
                                        <p:tgtEl>
                                          <p:spTgt spid="67587">
                                            <p:txEl>
                                              <p:pRg st="5" end="5"/>
                                            </p:txEl>
                                          </p:spTgt>
                                        </p:tgtEl>
                                        <p:attrNameLst>
                                          <p:attrName>style.visibility</p:attrName>
                                        </p:attrNameLst>
                                      </p:cBhvr>
                                      <p:to>
                                        <p:strVal val="visible"/>
                                      </p:to>
                                    </p:set>
                                    <p:animEffect transition="in" filter="fade">
                                      <p:cBhvr>
                                        <p:cTn id="47" dur="1000"/>
                                        <p:tgtEl>
                                          <p:spTgt spid="67587">
                                            <p:txEl>
                                              <p:pRg st="5" end="5"/>
                                            </p:txEl>
                                          </p:spTgt>
                                        </p:tgtEl>
                                      </p:cBhvr>
                                    </p:animEffect>
                                    <p:anim calcmode="lin" valueType="num">
                                      <p:cBhvr>
                                        <p:cTn id="48" dur="1000" fill="hold"/>
                                        <p:tgtEl>
                                          <p:spTgt spid="67587">
                                            <p:txEl>
                                              <p:pRg st="5" end="5"/>
                                            </p:txEl>
                                          </p:spTgt>
                                        </p:tgtEl>
                                        <p:attrNameLst>
                                          <p:attrName>ppt_x</p:attrName>
                                        </p:attrNameLst>
                                      </p:cBhvr>
                                      <p:tavLst>
                                        <p:tav tm="0">
                                          <p:val>
                                            <p:strVal val="#ppt_x"/>
                                          </p:val>
                                        </p:tav>
                                        <p:tav tm="100000">
                                          <p:val>
                                            <p:strVal val="#ppt_x"/>
                                          </p:val>
                                        </p:tav>
                                      </p:tavLst>
                                    </p:anim>
                                    <p:anim calcmode="lin" valueType="num">
                                      <p:cBhvr>
                                        <p:cTn id="49" dur="900" decel="100000" fill="hold"/>
                                        <p:tgtEl>
                                          <p:spTgt spid="67587">
                                            <p:txEl>
                                              <p:pRg st="5" end="5"/>
                                            </p:txEl>
                                          </p:spTgt>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67587">
                                            <p:txEl>
                                              <p:pRg st="5" end="5"/>
                                            </p:txEl>
                                          </p:spTgt>
                                        </p:tgtEl>
                                        <p:attrNameLst>
                                          <p:attrName>ppt_y</p:attrName>
                                        </p:attrNameLst>
                                      </p:cBhvr>
                                      <p:tavLst>
                                        <p:tav tm="0">
                                          <p:val>
                                            <p:strVal val="#ppt_y-.03"/>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37" presetClass="entr" presetSubtype="0" fill="hold" grpId="0" nodeType="clickEffect">
                                  <p:stCondLst>
                                    <p:cond delay="0"/>
                                  </p:stCondLst>
                                  <p:childTnLst>
                                    <p:set>
                                      <p:cBhvr>
                                        <p:cTn id="54" dur="1" fill="hold">
                                          <p:stCondLst>
                                            <p:cond delay="0"/>
                                          </p:stCondLst>
                                        </p:cTn>
                                        <p:tgtEl>
                                          <p:spTgt spid="67587">
                                            <p:txEl>
                                              <p:pRg st="6" end="6"/>
                                            </p:txEl>
                                          </p:spTgt>
                                        </p:tgtEl>
                                        <p:attrNameLst>
                                          <p:attrName>style.visibility</p:attrName>
                                        </p:attrNameLst>
                                      </p:cBhvr>
                                      <p:to>
                                        <p:strVal val="visible"/>
                                      </p:to>
                                    </p:set>
                                    <p:animEffect transition="in" filter="fade">
                                      <p:cBhvr>
                                        <p:cTn id="55" dur="1000"/>
                                        <p:tgtEl>
                                          <p:spTgt spid="67587">
                                            <p:txEl>
                                              <p:pRg st="6" end="6"/>
                                            </p:txEl>
                                          </p:spTgt>
                                        </p:tgtEl>
                                      </p:cBhvr>
                                    </p:animEffect>
                                    <p:anim calcmode="lin" valueType="num">
                                      <p:cBhvr>
                                        <p:cTn id="56" dur="1000" fill="hold"/>
                                        <p:tgtEl>
                                          <p:spTgt spid="67587">
                                            <p:txEl>
                                              <p:pRg st="6" end="6"/>
                                            </p:txEl>
                                          </p:spTgt>
                                        </p:tgtEl>
                                        <p:attrNameLst>
                                          <p:attrName>ppt_x</p:attrName>
                                        </p:attrNameLst>
                                      </p:cBhvr>
                                      <p:tavLst>
                                        <p:tav tm="0">
                                          <p:val>
                                            <p:strVal val="#ppt_x"/>
                                          </p:val>
                                        </p:tav>
                                        <p:tav tm="100000">
                                          <p:val>
                                            <p:strVal val="#ppt_x"/>
                                          </p:val>
                                        </p:tav>
                                      </p:tavLst>
                                    </p:anim>
                                    <p:anim calcmode="lin" valueType="num">
                                      <p:cBhvr>
                                        <p:cTn id="57" dur="900" decel="100000" fill="hold"/>
                                        <p:tgtEl>
                                          <p:spTgt spid="67587">
                                            <p:txEl>
                                              <p:pRg st="6" end="6"/>
                                            </p:txEl>
                                          </p:spTgt>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67587">
                                            <p:txEl>
                                              <p:pRg st="6" end="6"/>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587"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2"/>
          <p:cNvSpPr>
            <a:spLocks noGrp="1" noChangeArrowheads="1"/>
          </p:cNvSpPr>
          <p:nvPr>
            <p:ph type="title"/>
          </p:nvPr>
        </p:nvSpPr>
        <p:spPr>
          <a:xfrm>
            <a:off x="462116" y="213132"/>
            <a:ext cx="7778133" cy="1131570"/>
          </a:xfrm>
        </p:spPr>
        <p:txBody>
          <a:bodyPr/>
          <a:lstStyle/>
          <a:p>
            <a:r>
              <a:rPr lang="en-GB" dirty="0"/>
              <a:t>Roles within teams? Ask……</a:t>
            </a:r>
          </a:p>
        </p:txBody>
      </p:sp>
      <p:sp>
        <p:nvSpPr>
          <p:cNvPr id="119811" name="Rectangle 3"/>
          <p:cNvSpPr>
            <a:spLocks noGrp="1" noChangeArrowheads="1"/>
          </p:cNvSpPr>
          <p:nvPr>
            <p:ph type="body" sz="half" idx="1"/>
          </p:nvPr>
        </p:nvSpPr>
        <p:spPr>
          <a:xfrm>
            <a:off x="678426" y="1591770"/>
            <a:ext cx="3817374" cy="3710168"/>
          </a:xfrm>
        </p:spPr>
        <p:txBody>
          <a:bodyPr>
            <a:normAutofit/>
          </a:bodyPr>
          <a:lstStyle/>
          <a:p>
            <a:r>
              <a:rPr lang="en-GB" dirty="0"/>
              <a:t>Team Leader</a:t>
            </a:r>
          </a:p>
          <a:p>
            <a:r>
              <a:rPr lang="en-GB" dirty="0"/>
              <a:t>Project Manager</a:t>
            </a:r>
          </a:p>
          <a:p>
            <a:r>
              <a:rPr lang="en-GB" dirty="0"/>
              <a:t>Programmer</a:t>
            </a:r>
          </a:p>
          <a:p>
            <a:r>
              <a:rPr lang="en-GB" dirty="0"/>
              <a:t>Character Designer</a:t>
            </a:r>
          </a:p>
          <a:p>
            <a:r>
              <a:rPr lang="en-GB" dirty="0"/>
              <a:t>Environment designer</a:t>
            </a:r>
          </a:p>
          <a:p>
            <a:r>
              <a:rPr lang="en-GB" dirty="0"/>
              <a:t>Object designer </a:t>
            </a:r>
          </a:p>
          <a:p>
            <a:r>
              <a:rPr lang="en-GB" dirty="0"/>
              <a:t>Technical Author</a:t>
            </a:r>
          </a:p>
          <a:p>
            <a:r>
              <a:rPr lang="en-GB" dirty="0"/>
              <a:t>Tester/QA</a:t>
            </a:r>
          </a:p>
        </p:txBody>
      </p:sp>
      <p:sp>
        <p:nvSpPr>
          <p:cNvPr id="119812" name="Rectangle 4"/>
          <p:cNvSpPr>
            <a:spLocks noGrp="1" noChangeArrowheads="1"/>
          </p:cNvSpPr>
          <p:nvPr>
            <p:ph type="body" sz="half" idx="2"/>
          </p:nvPr>
        </p:nvSpPr>
        <p:spPr>
          <a:xfrm>
            <a:off x="4648202" y="1591770"/>
            <a:ext cx="4055806" cy="3710168"/>
          </a:xfrm>
        </p:spPr>
        <p:txBody>
          <a:bodyPr>
            <a:normAutofit/>
          </a:bodyPr>
          <a:lstStyle/>
          <a:p>
            <a:r>
              <a:rPr lang="en-GB" dirty="0"/>
              <a:t>Level Designer</a:t>
            </a:r>
          </a:p>
          <a:p>
            <a:r>
              <a:rPr lang="en-GB" dirty="0"/>
              <a:t>Audio Producer</a:t>
            </a:r>
          </a:p>
          <a:p>
            <a:r>
              <a:rPr lang="en-GB" dirty="0"/>
              <a:t>Animator</a:t>
            </a:r>
          </a:p>
          <a:p>
            <a:r>
              <a:rPr lang="en-GB" dirty="0"/>
              <a:t>Script/dialogue Writer</a:t>
            </a:r>
          </a:p>
          <a:p>
            <a:r>
              <a:rPr lang="en-GB" dirty="0"/>
              <a:t>Concept Artist </a:t>
            </a:r>
          </a:p>
          <a:p>
            <a:r>
              <a:rPr lang="en-GB" dirty="0"/>
              <a:t>Marketing</a:t>
            </a:r>
          </a:p>
          <a:p>
            <a:r>
              <a:rPr lang="en-GB" dirty="0"/>
              <a:t>Finance</a:t>
            </a:r>
          </a:p>
          <a:p>
            <a:r>
              <a:rPr lang="en-GB" dirty="0"/>
              <a:t>Interface designer</a:t>
            </a:r>
          </a:p>
          <a:p>
            <a:endParaRPr lang="en-GB" dirty="0"/>
          </a:p>
        </p:txBody>
      </p:sp>
      <p:sp>
        <p:nvSpPr>
          <p:cNvPr id="6" name="Slide Number Placeholder 5"/>
          <p:cNvSpPr>
            <a:spLocks noGrp="1"/>
          </p:cNvSpPr>
          <p:nvPr>
            <p:ph type="sldNum" sz="quarter" idx="12"/>
          </p:nvPr>
        </p:nvSpPr>
        <p:spPr/>
        <p:txBody>
          <a:bodyPr/>
          <a:lstStyle/>
          <a:p>
            <a:fld id="{06DCD3D4-E122-45F0-B780-174F361A2944}" type="slidenum">
              <a:rPr lang="en-US" smtClean="0"/>
              <a:pPr/>
              <a:t>24</a:t>
            </a:fld>
            <a:endParaRPr lang="en-US"/>
          </a:p>
        </p:txBody>
      </p:sp>
    </p:spTree>
    <p:extLst>
      <p:ext uri="{BB962C8B-B14F-4D97-AF65-F5344CB8AC3E}">
        <p14:creationId xmlns:p14="http://schemas.microsoft.com/office/powerpoint/2010/main" val="74792199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19811">
                                            <p:txEl>
                                              <p:pRg st="0" end="0"/>
                                            </p:txEl>
                                          </p:spTgt>
                                        </p:tgtEl>
                                        <p:attrNameLst>
                                          <p:attrName>style.visibility</p:attrName>
                                        </p:attrNameLst>
                                      </p:cBhvr>
                                      <p:to>
                                        <p:strVal val="visible"/>
                                      </p:to>
                                    </p:set>
                                    <p:animEffect transition="in" filter="dissolve">
                                      <p:cBhvr>
                                        <p:cTn id="7" dur="500"/>
                                        <p:tgtEl>
                                          <p:spTgt spid="1198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19811">
                                            <p:txEl>
                                              <p:pRg st="1" end="1"/>
                                            </p:txEl>
                                          </p:spTgt>
                                        </p:tgtEl>
                                        <p:attrNameLst>
                                          <p:attrName>style.visibility</p:attrName>
                                        </p:attrNameLst>
                                      </p:cBhvr>
                                      <p:to>
                                        <p:strVal val="visible"/>
                                      </p:to>
                                    </p:set>
                                    <p:animEffect transition="in" filter="dissolve">
                                      <p:cBhvr>
                                        <p:cTn id="12" dur="500"/>
                                        <p:tgtEl>
                                          <p:spTgt spid="1198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19811">
                                            <p:txEl>
                                              <p:pRg st="2" end="2"/>
                                            </p:txEl>
                                          </p:spTgt>
                                        </p:tgtEl>
                                        <p:attrNameLst>
                                          <p:attrName>style.visibility</p:attrName>
                                        </p:attrNameLst>
                                      </p:cBhvr>
                                      <p:to>
                                        <p:strVal val="visible"/>
                                      </p:to>
                                    </p:set>
                                    <p:animEffect transition="in" filter="dissolve">
                                      <p:cBhvr>
                                        <p:cTn id="17" dur="500"/>
                                        <p:tgtEl>
                                          <p:spTgt spid="1198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19811">
                                            <p:txEl>
                                              <p:pRg st="3" end="3"/>
                                            </p:txEl>
                                          </p:spTgt>
                                        </p:tgtEl>
                                        <p:attrNameLst>
                                          <p:attrName>style.visibility</p:attrName>
                                        </p:attrNameLst>
                                      </p:cBhvr>
                                      <p:to>
                                        <p:strVal val="visible"/>
                                      </p:to>
                                    </p:set>
                                    <p:animEffect transition="in" filter="dissolve">
                                      <p:cBhvr>
                                        <p:cTn id="22" dur="500"/>
                                        <p:tgtEl>
                                          <p:spTgt spid="1198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19811">
                                            <p:txEl>
                                              <p:pRg st="4" end="4"/>
                                            </p:txEl>
                                          </p:spTgt>
                                        </p:tgtEl>
                                        <p:attrNameLst>
                                          <p:attrName>style.visibility</p:attrName>
                                        </p:attrNameLst>
                                      </p:cBhvr>
                                      <p:to>
                                        <p:strVal val="visible"/>
                                      </p:to>
                                    </p:set>
                                    <p:animEffect transition="in" filter="dissolve">
                                      <p:cBhvr>
                                        <p:cTn id="27" dur="500"/>
                                        <p:tgtEl>
                                          <p:spTgt spid="1198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19811">
                                            <p:txEl>
                                              <p:pRg st="5" end="5"/>
                                            </p:txEl>
                                          </p:spTgt>
                                        </p:tgtEl>
                                        <p:attrNameLst>
                                          <p:attrName>style.visibility</p:attrName>
                                        </p:attrNameLst>
                                      </p:cBhvr>
                                      <p:to>
                                        <p:strVal val="visible"/>
                                      </p:to>
                                    </p:set>
                                    <p:animEffect transition="in" filter="dissolve">
                                      <p:cBhvr>
                                        <p:cTn id="32" dur="500"/>
                                        <p:tgtEl>
                                          <p:spTgt spid="11981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19811">
                                            <p:txEl>
                                              <p:pRg st="6" end="6"/>
                                            </p:txEl>
                                          </p:spTgt>
                                        </p:tgtEl>
                                        <p:attrNameLst>
                                          <p:attrName>style.visibility</p:attrName>
                                        </p:attrNameLst>
                                      </p:cBhvr>
                                      <p:to>
                                        <p:strVal val="visible"/>
                                      </p:to>
                                    </p:set>
                                    <p:animEffect transition="in" filter="dissolve">
                                      <p:cBhvr>
                                        <p:cTn id="37" dur="500"/>
                                        <p:tgtEl>
                                          <p:spTgt spid="11981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19811">
                                            <p:txEl>
                                              <p:pRg st="7" end="7"/>
                                            </p:txEl>
                                          </p:spTgt>
                                        </p:tgtEl>
                                        <p:attrNameLst>
                                          <p:attrName>style.visibility</p:attrName>
                                        </p:attrNameLst>
                                      </p:cBhvr>
                                      <p:to>
                                        <p:strVal val="visible"/>
                                      </p:to>
                                    </p:set>
                                    <p:animEffect transition="in" filter="dissolve">
                                      <p:cBhvr>
                                        <p:cTn id="42" dur="500"/>
                                        <p:tgtEl>
                                          <p:spTgt spid="11981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119812">
                                            <p:txEl>
                                              <p:pRg st="0" end="0"/>
                                            </p:txEl>
                                          </p:spTgt>
                                        </p:tgtEl>
                                        <p:attrNameLst>
                                          <p:attrName>style.visibility</p:attrName>
                                        </p:attrNameLst>
                                      </p:cBhvr>
                                      <p:to>
                                        <p:strVal val="visible"/>
                                      </p:to>
                                    </p:set>
                                    <p:animEffect transition="in" filter="dissolve">
                                      <p:cBhvr>
                                        <p:cTn id="47" dur="500"/>
                                        <p:tgtEl>
                                          <p:spTgt spid="119812">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119812">
                                            <p:txEl>
                                              <p:pRg st="1" end="1"/>
                                            </p:txEl>
                                          </p:spTgt>
                                        </p:tgtEl>
                                        <p:attrNameLst>
                                          <p:attrName>style.visibility</p:attrName>
                                        </p:attrNameLst>
                                      </p:cBhvr>
                                      <p:to>
                                        <p:strVal val="visible"/>
                                      </p:to>
                                    </p:set>
                                    <p:animEffect transition="in" filter="dissolve">
                                      <p:cBhvr>
                                        <p:cTn id="52" dur="500"/>
                                        <p:tgtEl>
                                          <p:spTgt spid="119812">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119812">
                                            <p:txEl>
                                              <p:pRg st="2" end="2"/>
                                            </p:txEl>
                                          </p:spTgt>
                                        </p:tgtEl>
                                        <p:attrNameLst>
                                          <p:attrName>style.visibility</p:attrName>
                                        </p:attrNameLst>
                                      </p:cBhvr>
                                      <p:to>
                                        <p:strVal val="visible"/>
                                      </p:to>
                                    </p:set>
                                    <p:animEffect transition="in" filter="dissolve">
                                      <p:cBhvr>
                                        <p:cTn id="57" dur="500"/>
                                        <p:tgtEl>
                                          <p:spTgt spid="119812">
                                            <p:txEl>
                                              <p:pRg st="2" end="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grpId="0" nodeType="clickEffect">
                                  <p:stCondLst>
                                    <p:cond delay="0"/>
                                  </p:stCondLst>
                                  <p:childTnLst>
                                    <p:set>
                                      <p:cBhvr>
                                        <p:cTn id="61" dur="1" fill="hold">
                                          <p:stCondLst>
                                            <p:cond delay="0"/>
                                          </p:stCondLst>
                                        </p:cTn>
                                        <p:tgtEl>
                                          <p:spTgt spid="119812">
                                            <p:txEl>
                                              <p:pRg st="3" end="3"/>
                                            </p:txEl>
                                          </p:spTgt>
                                        </p:tgtEl>
                                        <p:attrNameLst>
                                          <p:attrName>style.visibility</p:attrName>
                                        </p:attrNameLst>
                                      </p:cBhvr>
                                      <p:to>
                                        <p:strVal val="visible"/>
                                      </p:to>
                                    </p:set>
                                    <p:animEffect transition="in" filter="dissolve">
                                      <p:cBhvr>
                                        <p:cTn id="62" dur="500"/>
                                        <p:tgtEl>
                                          <p:spTgt spid="119812">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grpId="0" nodeType="clickEffect">
                                  <p:stCondLst>
                                    <p:cond delay="0"/>
                                  </p:stCondLst>
                                  <p:childTnLst>
                                    <p:set>
                                      <p:cBhvr>
                                        <p:cTn id="66" dur="1" fill="hold">
                                          <p:stCondLst>
                                            <p:cond delay="0"/>
                                          </p:stCondLst>
                                        </p:cTn>
                                        <p:tgtEl>
                                          <p:spTgt spid="119812">
                                            <p:txEl>
                                              <p:pRg st="4" end="4"/>
                                            </p:txEl>
                                          </p:spTgt>
                                        </p:tgtEl>
                                        <p:attrNameLst>
                                          <p:attrName>style.visibility</p:attrName>
                                        </p:attrNameLst>
                                      </p:cBhvr>
                                      <p:to>
                                        <p:strVal val="visible"/>
                                      </p:to>
                                    </p:set>
                                    <p:animEffect transition="in" filter="dissolve">
                                      <p:cBhvr>
                                        <p:cTn id="67" dur="500"/>
                                        <p:tgtEl>
                                          <p:spTgt spid="119812">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9" presetClass="entr" presetSubtype="0" fill="hold" grpId="0" nodeType="clickEffect">
                                  <p:stCondLst>
                                    <p:cond delay="0"/>
                                  </p:stCondLst>
                                  <p:childTnLst>
                                    <p:set>
                                      <p:cBhvr>
                                        <p:cTn id="71" dur="1" fill="hold">
                                          <p:stCondLst>
                                            <p:cond delay="0"/>
                                          </p:stCondLst>
                                        </p:cTn>
                                        <p:tgtEl>
                                          <p:spTgt spid="119812">
                                            <p:txEl>
                                              <p:pRg st="5" end="5"/>
                                            </p:txEl>
                                          </p:spTgt>
                                        </p:tgtEl>
                                        <p:attrNameLst>
                                          <p:attrName>style.visibility</p:attrName>
                                        </p:attrNameLst>
                                      </p:cBhvr>
                                      <p:to>
                                        <p:strVal val="visible"/>
                                      </p:to>
                                    </p:set>
                                    <p:animEffect transition="in" filter="dissolve">
                                      <p:cBhvr>
                                        <p:cTn id="72" dur="500"/>
                                        <p:tgtEl>
                                          <p:spTgt spid="119812">
                                            <p:txEl>
                                              <p:pRg st="5" end="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9" presetClass="entr" presetSubtype="0" fill="hold" grpId="0" nodeType="clickEffect">
                                  <p:stCondLst>
                                    <p:cond delay="0"/>
                                  </p:stCondLst>
                                  <p:childTnLst>
                                    <p:set>
                                      <p:cBhvr>
                                        <p:cTn id="76" dur="1" fill="hold">
                                          <p:stCondLst>
                                            <p:cond delay="0"/>
                                          </p:stCondLst>
                                        </p:cTn>
                                        <p:tgtEl>
                                          <p:spTgt spid="119812">
                                            <p:txEl>
                                              <p:pRg st="6" end="6"/>
                                            </p:txEl>
                                          </p:spTgt>
                                        </p:tgtEl>
                                        <p:attrNameLst>
                                          <p:attrName>style.visibility</p:attrName>
                                        </p:attrNameLst>
                                      </p:cBhvr>
                                      <p:to>
                                        <p:strVal val="visible"/>
                                      </p:to>
                                    </p:set>
                                    <p:animEffect transition="in" filter="dissolve">
                                      <p:cBhvr>
                                        <p:cTn id="77" dur="500"/>
                                        <p:tgtEl>
                                          <p:spTgt spid="119812">
                                            <p:txEl>
                                              <p:pRg st="6" end="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9" presetClass="entr" presetSubtype="0" fill="hold" grpId="0" nodeType="clickEffect">
                                  <p:stCondLst>
                                    <p:cond delay="0"/>
                                  </p:stCondLst>
                                  <p:childTnLst>
                                    <p:set>
                                      <p:cBhvr>
                                        <p:cTn id="81" dur="1" fill="hold">
                                          <p:stCondLst>
                                            <p:cond delay="0"/>
                                          </p:stCondLst>
                                        </p:cTn>
                                        <p:tgtEl>
                                          <p:spTgt spid="119812">
                                            <p:txEl>
                                              <p:pRg st="7" end="7"/>
                                            </p:txEl>
                                          </p:spTgt>
                                        </p:tgtEl>
                                        <p:attrNameLst>
                                          <p:attrName>style.visibility</p:attrName>
                                        </p:attrNameLst>
                                      </p:cBhvr>
                                      <p:to>
                                        <p:strVal val="visible"/>
                                      </p:to>
                                    </p:set>
                                    <p:animEffect transition="in" filter="dissolve">
                                      <p:cBhvr>
                                        <p:cTn id="82" dur="500"/>
                                        <p:tgtEl>
                                          <p:spTgt spid="11981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811" grpId="0" build="p"/>
      <p:bldP spid="11981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a:xfrm>
            <a:off x="491613" y="213132"/>
            <a:ext cx="7748636" cy="1131570"/>
          </a:xfrm>
        </p:spPr>
        <p:txBody>
          <a:bodyPr/>
          <a:lstStyle/>
          <a:p>
            <a:r>
              <a:rPr lang="en-GB" dirty="0"/>
              <a:t>How will you work together?</a:t>
            </a:r>
          </a:p>
        </p:txBody>
      </p:sp>
      <p:sp>
        <p:nvSpPr>
          <p:cNvPr id="120835" name="Rectangle 3"/>
          <p:cNvSpPr>
            <a:spLocks noGrp="1" noChangeArrowheads="1"/>
          </p:cNvSpPr>
          <p:nvPr>
            <p:ph type="body" idx="1"/>
          </p:nvPr>
        </p:nvSpPr>
        <p:spPr/>
        <p:txBody>
          <a:bodyPr>
            <a:normAutofit lnSpcReduction="10000"/>
          </a:bodyPr>
          <a:lstStyle/>
          <a:p>
            <a:r>
              <a:rPr lang="en-GB" sz="1600" dirty="0"/>
              <a:t>Embrace the challenge.</a:t>
            </a:r>
          </a:p>
          <a:p>
            <a:r>
              <a:rPr lang="en-GB" sz="1600" dirty="0"/>
              <a:t>Consider:</a:t>
            </a:r>
          </a:p>
          <a:p>
            <a:pPr lvl="1"/>
            <a:r>
              <a:rPr lang="en-GB" sz="1600" dirty="0"/>
              <a:t>When will you work on the game?</a:t>
            </a:r>
          </a:p>
          <a:p>
            <a:pPr lvl="1"/>
            <a:r>
              <a:rPr lang="en-GB" sz="1600" dirty="0"/>
              <a:t>Where will you work?</a:t>
            </a:r>
          </a:p>
          <a:p>
            <a:pPr lvl="2"/>
            <a:r>
              <a:rPr lang="en-GB" sz="1600" dirty="0"/>
              <a:t>Together or as individuals?</a:t>
            </a:r>
          </a:p>
          <a:p>
            <a:pPr lvl="1"/>
            <a:r>
              <a:rPr lang="en-GB" sz="1600" dirty="0"/>
              <a:t>Who is responsible for a given task?</a:t>
            </a:r>
          </a:p>
          <a:p>
            <a:r>
              <a:rPr lang="en-GB" sz="1600" dirty="0"/>
              <a:t>Organised team </a:t>
            </a:r>
          </a:p>
          <a:p>
            <a:pPr lvl="1"/>
            <a:r>
              <a:rPr lang="en-GB" sz="1600" dirty="0"/>
              <a:t>Each person should have a primary and a secondary function within the team</a:t>
            </a:r>
          </a:p>
          <a:p>
            <a:pPr lvl="1"/>
            <a:r>
              <a:rPr lang="en-GB" sz="1600" dirty="0"/>
              <a:t>No one should have sole responsibility for a task</a:t>
            </a:r>
          </a:p>
          <a:p>
            <a:r>
              <a:rPr lang="en-GB" sz="1600" dirty="0"/>
              <a:t>Or will you make it up as you go along?</a:t>
            </a:r>
          </a:p>
          <a:p>
            <a:pPr lvl="1"/>
            <a:r>
              <a:rPr lang="en-GB" sz="1600" dirty="0"/>
              <a:t>Not recommended!</a:t>
            </a:r>
          </a:p>
          <a:p>
            <a:endParaRPr lang="en-GB" dirty="0"/>
          </a:p>
        </p:txBody>
      </p:sp>
      <p:sp>
        <p:nvSpPr>
          <p:cNvPr id="5" name="Slide Number Placeholder 4"/>
          <p:cNvSpPr>
            <a:spLocks noGrp="1"/>
          </p:cNvSpPr>
          <p:nvPr>
            <p:ph type="sldNum" sz="quarter" idx="12"/>
          </p:nvPr>
        </p:nvSpPr>
        <p:spPr/>
        <p:txBody>
          <a:bodyPr/>
          <a:lstStyle/>
          <a:p>
            <a:fld id="{A15609E0-BA2B-4AF6-8050-F600B112DCED}" type="slidenum">
              <a:rPr lang="en-US" smtClean="0"/>
              <a:pPr/>
              <a:t>25</a:t>
            </a:fld>
            <a:endParaRPr lang="en-US"/>
          </a:p>
        </p:txBody>
      </p:sp>
    </p:spTree>
    <p:extLst>
      <p:ext uri="{BB962C8B-B14F-4D97-AF65-F5344CB8AC3E}">
        <p14:creationId xmlns:p14="http://schemas.microsoft.com/office/powerpoint/2010/main" val="207036337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20835">
                                            <p:txEl>
                                              <p:pRg st="0" end="0"/>
                                            </p:txEl>
                                          </p:spTgt>
                                        </p:tgtEl>
                                        <p:attrNameLst>
                                          <p:attrName>style.visibility</p:attrName>
                                        </p:attrNameLst>
                                      </p:cBhvr>
                                      <p:to>
                                        <p:strVal val="visible"/>
                                      </p:to>
                                    </p:set>
                                    <p:animEffect transition="in" filter="fade">
                                      <p:cBhvr>
                                        <p:cTn id="7" dur="1000"/>
                                        <p:tgtEl>
                                          <p:spTgt spid="120835">
                                            <p:txEl>
                                              <p:pRg st="0" end="0"/>
                                            </p:txEl>
                                          </p:spTgt>
                                        </p:tgtEl>
                                      </p:cBhvr>
                                    </p:animEffect>
                                    <p:anim calcmode="lin" valueType="num">
                                      <p:cBhvr>
                                        <p:cTn id="8" dur="1000" fill="hold"/>
                                        <p:tgtEl>
                                          <p:spTgt spid="120835">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120835">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20835">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120835">
                                            <p:txEl>
                                              <p:pRg st="1" end="1"/>
                                            </p:txEl>
                                          </p:spTgt>
                                        </p:tgtEl>
                                        <p:attrNameLst>
                                          <p:attrName>style.visibility</p:attrName>
                                        </p:attrNameLst>
                                      </p:cBhvr>
                                      <p:to>
                                        <p:strVal val="visible"/>
                                      </p:to>
                                    </p:set>
                                    <p:animEffect transition="in" filter="fade">
                                      <p:cBhvr>
                                        <p:cTn id="15" dur="1000"/>
                                        <p:tgtEl>
                                          <p:spTgt spid="120835">
                                            <p:txEl>
                                              <p:pRg st="1" end="1"/>
                                            </p:txEl>
                                          </p:spTgt>
                                        </p:tgtEl>
                                      </p:cBhvr>
                                    </p:animEffect>
                                    <p:anim calcmode="lin" valueType="num">
                                      <p:cBhvr>
                                        <p:cTn id="16" dur="1000" fill="hold"/>
                                        <p:tgtEl>
                                          <p:spTgt spid="120835">
                                            <p:txEl>
                                              <p:pRg st="1" end="1"/>
                                            </p:txEl>
                                          </p:spTgt>
                                        </p:tgtEl>
                                        <p:attrNameLst>
                                          <p:attrName>ppt_x</p:attrName>
                                        </p:attrNameLst>
                                      </p:cBhvr>
                                      <p:tavLst>
                                        <p:tav tm="0">
                                          <p:val>
                                            <p:strVal val="#ppt_x"/>
                                          </p:val>
                                        </p:tav>
                                        <p:tav tm="100000">
                                          <p:val>
                                            <p:strVal val="#ppt_x"/>
                                          </p:val>
                                        </p:tav>
                                      </p:tavLst>
                                    </p:anim>
                                    <p:anim calcmode="lin" valueType="num">
                                      <p:cBhvr>
                                        <p:cTn id="17" dur="900" decel="100000" fill="hold"/>
                                        <p:tgtEl>
                                          <p:spTgt spid="120835">
                                            <p:txEl>
                                              <p:pRg st="1" end="1"/>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120835">
                                            <p:txEl>
                                              <p:pRg st="1" end="1"/>
                                            </p:txEl>
                                          </p:spTgt>
                                        </p:tgtEl>
                                        <p:attrNameLst>
                                          <p:attrName>ppt_y</p:attrName>
                                        </p:attrNameLst>
                                      </p:cBhvr>
                                      <p:tavLst>
                                        <p:tav tm="0">
                                          <p:val>
                                            <p:strVal val="#ppt_y-.03"/>
                                          </p:val>
                                        </p:tav>
                                        <p:tav tm="100000">
                                          <p:val>
                                            <p:strVal val="#ppt_y"/>
                                          </p:val>
                                        </p:tav>
                                      </p:tavLst>
                                    </p:anim>
                                  </p:childTnLst>
                                </p:cTn>
                              </p:par>
                              <p:par>
                                <p:cTn id="19" presetID="37" presetClass="entr" presetSubtype="0" fill="hold" grpId="0" nodeType="withEffect">
                                  <p:stCondLst>
                                    <p:cond delay="0"/>
                                  </p:stCondLst>
                                  <p:childTnLst>
                                    <p:set>
                                      <p:cBhvr>
                                        <p:cTn id="20" dur="1" fill="hold">
                                          <p:stCondLst>
                                            <p:cond delay="0"/>
                                          </p:stCondLst>
                                        </p:cTn>
                                        <p:tgtEl>
                                          <p:spTgt spid="120835">
                                            <p:txEl>
                                              <p:pRg st="2" end="2"/>
                                            </p:txEl>
                                          </p:spTgt>
                                        </p:tgtEl>
                                        <p:attrNameLst>
                                          <p:attrName>style.visibility</p:attrName>
                                        </p:attrNameLst>
                                      </p:cBhvr>
                                      <p:to>
                                        <p:strVal val="visible"/>
                                      </p:to>
                                    </p:set>
                                    <p:animEffect transition="in" filter="fade">
                                      <p:cBhvr>
                                        <p:cTn id="21" dur="1000"/>
                                        <p:tgtEl>
                                          <p:spTgt spid="120835">
                                            <p:txEl>
                                              <p:pRg st="2" end="2"/>
                                            </p:txEl>
                                          </p:spTgt>
                                        </p:tgtEl>
                                      </p:cBhvr>
                                    </p:animEffect>
                                    <p:anim calcmode="lin" valueType="num">
                                      <p:cBhvr>
                                        <p:cTn id="22" dur="1000" fill="hold"/>
                                        <p:tgtEl>
                                          <p:spTgt spid="120835">
                                            <p:txEl>
                                              <p:pRg st="2" end="2"/>
                                            </p:txEl>
                                          </p:spTgt>
                                        </p:tgtEl>
                                        <p:attrNameLst>
                                          <p:attrName>ppt_x</p:attrName>
                                        </p:attrNameLst>
                                      </p:cBhvr>
                                      <p:tavLst>
                                        <p:tav tm="0">
                                          <p:val>
                                            <p:strVal val="#ppt_x"/>
                                          </p:val>
                                        </p:tav>
                                        <p:tav tm="100000">
                                          <p:val>
                                            <p:strVal val="#ppt_x"/>
                                          </p:val>
                                        </p:tav>
                                      </p:tavLst>
                                    </p:anim>
                                    <p:anim calcmode="lin" valueType="num">
                                      <p:cBhvr>
                                        <p:cTn id="23" dur="900" decel="100000" fill="hold"/>
                                        <p:tgtEl>
                                          <p:spTgt spid="120835">
                                            <p:txEl>
                                              <p:pRg st="2" end="2"/>
                                            </p:txEl>
                                          </p:spTgt>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120835">
                                            <p:txEl>
                                              <p:pRg st="2" end="2"/>
                                            </p:txEl>
                                          </p:spTgt>
                                        </p:tgtEl>
                                        <p:attrNameLst>
                                          <p:attrName>ppt_y</p:attrName>
                                        </p:attrNameLst>
                                      </p:cBhvr>
                                      <p:tavLst>
                                        <p:tav tm="0">
                                          <p:val>
                                            <p:strVal val="#ppt_y-.03"/>
                                          </p:val>
                                        </p:tav>
                                        <p:tav tm="100000">
                                          <p:val>
                                            <p:strVal val="#ppt_y"/>
                                          </p:val>
                                        </p:tav>
                                      </p:tavLst>
                                    </p:anim>
                                  </p:childTnLst>
                                </p:cTn>
                              </p:par>
                              <p:par>
                                <p:cTn id="25" presetID="37" presetClass="entr" presetSubtype="0" fill="hold" grpId="0" nodeType="withEffect">
                                  <p:stCondLst>
                                    <p:cond delay="0"/>
                                  </p:stCondLst>
                                  <p:childTnLst>
                                    <p:set>
                                      <p:cBhvr>
                                        <p:cTn id="26" dur="1" fill="hold">
                                          <p:stCondLst>
                                            <p:cond delay="0"/>
                                          </p:stCondLst>
                                        </p:cTn>
                                        <p:tgtEl>
                                          <p:spTgt spid="120835">
                                            <p:txEl>
                                              <p:pRg st="3" end="3"/>
                                            </p:txEl>
                                          </p:spTgt>
                                        </p:tgtEl>
                                        <p:attrNameLst>
                                          <p:attrName>style.visibility</p:attrName>
                                        </p:attrNameLst>
                                      </p:cBhvr>
                                      <p:to>
                                        <p:strVal val="visible"/>
                                      </p:to>
                                    </p:set>
                                    <p:animEffect transition="in" filter="fade">
                                      <p:cBhvr>
                                        <p:cTn id="27" dur="1000"/>
                                        <p:tgtEl>
                                          <p:spTgt spid="120835">
                                            <p:txEl>
                                              <p:pRg st="3" end="3"/>
                                            </p:txEl>
                                          </p:spTgt>
                                        </p:tgtEl>
                                      </p:cBhvr>
                                    </p:animEffect>
                                    <p:anim calcmode="lin" valueType="num">
                                      <p:cBhvr>
                                        <p:cTn id="28" dur="1000" fill="hold"/>
                                        <p:tgtEl>
                                          <p:spTgt spid="120835">
                                            <p:txEl>
                                              <p:pRg st="3" end="3"/>
                                            </p:txEl>
                                          </p:spTgt>
                                        </p:tgtEl>
                                        <p:attrNameLst>
                                          <p:attrName>ppt_x</p:attrName>
                                        </p:attrNameLst>
                                      </p:cBhvr>
                                      <p:tavLst>
                                        <p:tav tm="0">
                                          <p:val>
                                            <p:strVal val="#ppt_x"/>
                                          </p:val>
                                        </p:tav>
                                        <p:tav tm="100000">
                                          <p:val>
                                            <p:strVal val="#ppt_x"/>
                                          </p:val>
                                        </p:tav>
                                      </p:tavLst>
                                    </p:anim>
                                    <p:anim calcmode="lin" valueType="num">
                                      <p:cBhvr>
                                        <p:cTn id="29" dur="900" decel="100000" fill="hold"/>
                                        <p:tgtEl>
                                          <p:spTgt spid="120835">
                                            <p:txEl>
                                              <p:pRg st="3" end="3"/>
                                            </p:txEl>
                                          </p:spTgt>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120835">
                                            <p:txEl>
                                              <p:pRg st="3" end="3"/>
                                            </p:txEl>
                                          </p:spTgt>
                                        </p:tgtEl>
                                        <p:attrNameLst>
                                          <p:attrName>ppt_y</p:attrName>
                                        </p:attrNameLst>
                                      </p:cBhvr>
                                      <p:tavLst>
                                        <p:tav tm="0">
                                          <p:val>
                                            <p:strVal val="#ppt_y-.03"/>
                                          </p:val>
                                        </p:tav>
                                        <p:tav tm="100000">
                                          <p:val>
                                            <p:strVal val="#ppt_y"/>
                                          </p:val>
                                        </p:tav>
                                      </p:tavLst>
                                    </p:anim>
                                  </p:childTnLst>
                                </p:cTn>
                              </p:par>
                              <p:par>
                                <p:cTn id="31" presetID="37" presetClass="entr" presetSubtype="0" fill="hold" grpId="0" nodeType="withEffect">
                                  <p:stCondLst>
                                    <p:cond delay="0"/>
                                  </p:stCondLst>
                                  <p:childTnLst>
                                    <p:set>
                                      <p:cBhvr>
                                        <p:cTn id="32" dur="1" fill="hold">
                                          <p:stCondLst>
                                            <p:cond delay="0"/>
                                          </p:stCondLst>
                                        </p:cTn>
                                        <p:tgtEl>
                                          <p:spTgt spid="120835">
                                            <p:txEl>
                                              <p:pRg st="4" end="4"/>
                                            </p:txEl>
                                          </p:spTgt>
                                        </p:tgtEl>
                                        <p:attrNameLst>
                                          <p:attrName>style.visibility</p:attrName>
                                        </p:attrNameLst>
                                      </p:cBhvr>
                                      <p:to>
                                        <p:strVal val="visible"/>
                                      </p:to>
                                    </p:set>
                                    <p:animEffect transition="in" filter="fade">
                                      <p:cBhvr>
                                        <p:cTn id="33" dur="1000"/>
                                        <p:tgtEl>
                                          <p:spTgt spid="120835">
                                            <p:txEl>
                                              <p:pRg st="4" end="4"/>
                                            </p:txEl>
                                          </p:spTgt>
                                        </p:tgtEl>
                                      </p:cBhvr>
                                    </p:animEffect>
                                    <p:anim calcmode="lin" valueType="num">
                                      <p:cBhvr>
                                        <p:cTn id="34" dur="1000" fill="hold"/>
                                        <p:tgtEl>
                                          <p:spTgt spid="120835">
                                            <p:txEl>
                                              <p:pRg st="4" end="4"/>
                                            </p:txEl>
                                          </p:spTgt>
                                        </p:tgtEl>
                                        <p:attrNameLst>
                                          <p:attrName>ppt_x</p:attrName>
                                        </p:attrNameLst>
                                      </p:cBhvr>
                                      <p:tavLst>
                                        <p:tav tm="0">
                                          <p:val>
                                            <p:strVal val="#ppt_x"/>
                                          </p:val>
                                        </p:tav>
                                        <p:tav tm="100000">
                                          <p:val>
                                            <p:strVal val="#ppt_x"/>
                                          </p:val>
                                        </p:tav>
                                      </p:tavLst>
                                    </p:anim>
                                    <p:anim calcmode="lin" valueType="num">
                                      <p:cBhvr>
                                        <p:cTn id="35" dur="900" decel="100000" fill="hold"/>
                                        <p:tgtEl>
                                          <p:spTgt spid="120835">
                                            <p:txEl>
                                              <p:pRg st="4" end="4"/>
                                            </p:txEl>
                                          </p:spTgt>
                                        </p:tgtEl>
                                        <p:attrNameLst>
                                          <p:attrName>ppt_y</p:attrName>
                                        </p:attrNameLst>
                                      </p:cBhvr>
                                      <p:tavLst>
                                        <p:tav tm="0">
                                          <p:val>
                                            <p:strVal val="#ppt_y+1"/>
                                          </p:val>
                                        </p:tav>
                                        <p:tav tm="100000">
                                          <p:val>
                                            <p:strVal val="#ppt_y-.03"/>
                                          </p:val>
                                        </p:tav>
                                      </p:tavLst>
                                    </p:anim>
                                    <p:anim calcmode="lin" valueType="num">
                                      <p:cBhvr>
                                        <p:cTn id="36" dur="100" accel="100000" fill="hold">
                                          <p:stCondLst>
                                            <p:cond delay="900"/>
                                          </p:stCondLst>
                                        </p:cTn>
                                        <p:tgtEl>
                                          <p:spTgt spid="120835">
                                            <p:txEl>
                                              <p:pRg st="4" end="4"/>
                                            </p:txEl>
                                          </p:spTgt>
                                        </p:tgtEl>
                                        <p:attrNameLst>
                                          <p:attrName>ppt_y</p:attrName>
                                        </p:attrNameLst>
                                      </p:cBhvr>
                                      <p:tavLst>
                                        <p:tav tm="0">
                                          <p:val>
                                            <p:strVal val="#ppt_y-.03"/>
                                          </p:val>
                                        </p:tav>
                                        <p:tav tm="100000">
                                          <p:val>
                                            <p:strVal val="#ppt_y"/>
                                          </p:val>
                                        </p:tav>
                                      </p:tavLst>
                                    </p:anim>
                                  </p:childTnLst>
                                </p:cTn>
                              </p:par>
                              <p:par>
                                <p:cTn id="37" presetID="37" presetClass="entr" presetSubtype="0" fill="hold" grpId="0" nodeType="withEffect">
                                  <p:stCondLst>
                                    <p:cond delay="0"/>
                                  </p:stCondLst>
                                  <p:childTnLst>
                                    <p:set>
                                      <p:cBhvr>
                                        <p:cTn id="38" dur="1" fill="hold">
                                          <p:stCondLst>
                                            <p:cond delay="0"/>
                                          </p:stCondLst>
                                        </p:cTn>
                                        <p:tgtEl>
                                          <p:spTgt spid="120835">
                                            <p:txEl>
                                              <p:pRg st="5" end="5"/>
                                            </p:txEl>
                                          </p:spTgt>
                                        </p:tgtEl>
                                        <p:attrNameLst>
                                          <p:attrName>style.visibility</p:attrName>
                                        </p:attrNameLst>
                                      </p:cBhvr>
                                      <p:to>
                                        <p:strVal val="visible"/>
                                      </p:to>
                                    </p:set>
                                    <p:animEffect transition="in" filter="fade">
                                      <p:cBhvr>
                                        <p:cTn id="39" dur="1000"/>
                                        <p:tgtEl>
                                          <p:spTgt spid="120835">
                                            <p:txEl>
                                              <p:pRg st="5" end="5"/>
                                            </p:txEl>
                                          </p:spTgt>
                                        </p:tgtEl>
                                      </p:cBhvr>
                                    </p:animEffect>
                                    <p:anim calcmode="lin" valueType="num">
                                      <p:cBhvr>
                                        <p:cTn id="40" dur="1000" fill="hold"/>
                                        <p:tgtEl>
                                          <p:spTgt spid="120835">
                                            <p:txEl>
                                              <p:pRg st="5" end="5"/>
                                            </p:txEl>
                                          </p:spTgt>
                                        </p:tgtEl>
                                        <p:attrNameLst>
                                          <p:attrName>ppt_x</p:attrName>
                                        </p:attrNameLst>
                                      </p:cBhvr>
                                      <p:tavLst>
                                        <p:tav tm="0">
                                          <p:val>
                                            <p:strVal val="#ppt_x"/>
                                          </p:val>
                                        </p:tav>
                                        <p:tav tm="100000">
                                          <p:val>
                                            <p:strVal val="#ppt_x"/>
                                          </p:val>
                                        </p:tav>
                                      </p:tavLst>
                                    </p:anim>
                                    <p:anim calcmode="lin" valueType="num">
                                      <p:cBhvr>
                                        <p:cTn id="41" dur="900" decel="100000" fill="hold"/>
                                        <p:tgtEl>
                                          <p:spTgt spid="120835">
                                            <p:txEl>
                                              <p:pRg st="5" end="5"/>
                                            </p:txEl>
                                          </p:spTgt>
                                        </p:tgtEl>
                                        <p:attrNameLst>
                                          <p:attrName>ppt_y</p:attrName>
                                        </p:attrNameLst>
                                      </p:cBhvr>
                                      <p:tavLst>
                                        <p:tav tm="0">
                                          <p:val>
                                            <p:strVal val="#ppt_y+1"/>
                                          </p:val>
                                        </p:tav>
                                        <p:tav tm="100000">
                                          <p:val>
                                            <p:strVal val="#ppt_y-.03"/>
                                          </p:val>
                                        </p:tav>
                                      </p:tavLst>
                                    </p:anim>
                                    <p:anim calcmode="lin" valueType="num">
                                      <p:cBhvr>
                                        <p:cTn id="42" dur="100" accel="100000" fill="hold">
                                          <p:stCondLst>
                                            <p:cond delay="900"/>
                                          </p:stCondLst>
                                        </p:cTn>
                                        <p:tgtEl>
                                          <p:spTgt spid="120835">
                                            <p:txEl>
                                              <p:pRg st="5" end="5"/>
                                            </p:txEl>
                                          </p:spTgt>
                                        </p:tgtEl>
                                        <p:attrNameLst>
                                          <p:attrName>ppt_y</p:attrName>
                                        </p:attrNameLst>
                                      </p:cBhvr>
                                      <p:tavLst>
                                        <p:tav tm="0">
                                          <p:val>
                                            <p:strVal val="#ppt_y-.03"/>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37" presetClass="entr" presetSubtype="0" fill="hold" grpId="0" nodeType="clickEffect">
                                  <p:stCondLst>
                                    <p:cond delay="0"/>
                                  </p:stCondLst>
                                  <p:childTnLst>
                                    <p:set>
                                      <p:cBhvr>
                                        <p:cTn id="46" dur="1" fill="hold">
                                          <p:stCondLst>
                                            <p:cond delay="0"/>
                                          </p:stCondLst>
                                        </p:cTn>
                                        <p:tgtEl>
                                          <p:spTgt spid="120835">
                                            <p:txEl>
                                              <p:pRg st="6" end="6"/>
                                            </p:txEl>
                                          </p:spTgt>
                                        </p:tgtEl>
                                        <p:attrNameLst>
                                          <p:attrName>style.visibility</p:attrName>
                                        </p:attrNameLst>
                                      </p:cBhvr>
                                      <p:to>
                                        <p:strVal val="visible"/>
                                      </p:to>
                                    </p:set>
                                    <p:animEffect transition="in" filter="fade">
                                      <p:cBhvr>
                                        <p:cTn id="47" dur="1000"/>
                                        <p:tgtEl>
                                          <p:spTgt spid="120835">
                                            <p:txEl>
                                              <p:pRg st="6" end="6"/>
                                            </p:txEl>
                                          </p:spTgt>
                                        </p:tgtEl>
                                      </p:cBhvr>
                                    </p:animEffect>
                                    <p:anim calcmode="lin" valueType="num">
                                      <p:cBhvr>
                                        <p:cTn id="48" dur="1000" fill="hold"/>
                                        <p:tgtEl>
                                          <p:spTgt spid="120835">
                                            <p:txEl>
                                              <p:pRg st="6" end="6"/>
                                            </p:txEl>
                                          </p:spTgt>
                                        </p:tgtEl>
                                        <p:attrNameLst>
                                          <p:attrName>ppt_x</p:attrName>
                                        </p:attrNameLst>
                                      </p:cBhvr>
                                      <p:tavLst>
                                        <p:tav tm="0">
                                          <p:val>
                                            <p:strVal val="#ppt_x"/>
                                          </p:val>
                                        </p:tav>
                                        <p:tav tm="100000">
                                          <p:val>
                                            <p:strVal val="#ppt_x"/>
                                          </p:val>
                                        </p:tav>
                                      </p:tavLst>
                                    </p:anim>
                                    <p:anim calcmode="lin" valueType="num">
                                      <p:cBhvr>
                                        <p:cTn id="49" dur="900" decel="100000" fill="hold"/>
                                        <p:tgtEl>
                                          <p:spTgt spid="120835">
                                            <p:txEl>
                                              <p:pRg st="6" end="6"/>
                                            </p:txEl>
                                          </p:spTgt>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120835">
                                            <p:txEl>
                                              <p:pRg st="6" end="6"/>
                                            </p:txEl>
                                          </p:spTgt>
                                        </p:tgtEl>
                                        <p:attrNameLst>
                                          <p:attrName>ppt_y</p:attrName>
                                        </p:attrNameLst>
                                      </p:cBhvr>
                                      <p:tavLst>
                                        <p:tav tm="0">
                                          <p:val>
                                            <p:strVal val="#ppt_y-.03"/>
                                          </p:val>
                                        </p:tav>
                                        <p:tav tm="100000">
                                          <p:val>
                                            <p:strVal val="#ppt_y"/>
                                          </p:val>
                                        </p:tav>
                                      </p:tavLst>
                                    </p:anim>
                                  </p:childTnLst>
                                </p:cTn>
                              </p:par>
                              <p:par>
                                <p:cTn id="51" presetID="37" presetClass="entr" presetSubtype="0" fill="hold" grpId="0" nodeType="withEffect">
                                  <p:stCondLst>
                                    <p:cond delay="0"/>
                                  </p:stCondLst>
                                  <p:childTnLst>
                                    <p:set>
                                      <p:cBhvr>
                                        <p:cTn id="52" dur="1" fill="hold">
                                          <p:stCondLst>
                                            <p:cond delay="0"/>
                                          </p:stCondLst>
                                        </p:cTn>
                                        <p:tgtEl>
                                          <p:spTgt spid="120835">
                                            <p:txEl>
                                              <p:pRg st="7" end="7"/>
                                            </p:txEl>
                                          </p:spTgt>
                                        </p:tgtEl>
                                        <p:attrNameLst>
                                          <p:attrName>style.visibility</p:attrName>
                                        </p:attrNameLst>
                                      </p:cBhvr>
                                      <p:to>
                                        <p:strVal val="visible"/>
                                      </p:to>
                                    </p:set>
                                    <p:animEffect transition="in" filter="fade">
                                      <p:cBhvr>
                                        <p:cTn id="53" dur="1000"/>
                                        <p:tgtEl>
                                          <p:spTgt spid="120835">
                                            <p:txEl>
                                              <p:pRg st="7" end="7"/>
                                            </p:txEl>
                                          </p:spTgt>
                                        </p:tgtEl>
                                      </p:cBhvr>
                                    </p:animEffect>
                                    <p:anim calcmode="lin" valueType="num">
                                      <p:cBhvr>
                                        <p:cTn id="54" dur="1000" fill="hold"/>
                                        <p:tgtEl>
                                          <p:spTgt spid="120835">
                                            <p:txEl>
                                              <p:pRg st="7" end="7"/>
                                            </p:txEl>
                                          </p:spTgt>
                                        </p:tgtEl>
                                        <p:attrNameLst>
                                          <p:attrName>ppt_x</p:attrName>
                                        </p:attrNameLst>
                                      </p:cBhvr>
                                      <p:tavLst>
                                        <p:tav tm="0">
                                          <p:val>
                                            <p:strVal val="#ppt_x"/>
                                          </p:val>
                                        </p:tav>
                                        <p:tav tm="100000">
                                          <p:val>
                                            <p:strVal val="#ppt_x"/>
                                          </p:val>
                                        </p:tav>
                                      </p:tavLst>
                                    </p:anim>
                                    <p:anim calcmode="lin" valueType="num">
                                      <p:cBhvr>
                                        <p:cTn id="55" dur="900" decel="100000" fill="hold"/>
                                        <p:tgtEl>
                                          <p:spTgt spid="120835">
                                            <p:txEl>
                                              <p:pRg st="7" end="7"/>
                                            </p:txEl>
                                          </p:spTgt>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120835">
                                            <p:txEl>
                                              <p:pRg st="7" end="7"/>
                                            </p:txEl>
                                          </p:spTgt>
                                        </p:tgtEl>
                                        <p:attrNameLst>
                                          <p:attrName>ppt_y</p:attrName>
                                        </p:attrNameLst>
                                      </p:cBhvr>
                                      <p:tavLst>
                                        <p:tav tm="0">
                                          <p:val>
                                            <p:strVal val="#ppt_y-.03"/>
                                          </p:val>
                                        </p:tav>
                                        <p:tav tm="100000">
                                          <p:val>
                                            <p:strVal val="#ppt_y"/>
                                          </p:val>
                                        </p:tav>
                                      </p:tavLst>
                                    </p:anim>
                                  </p:childTnLst>
                                </p:cTn>
                              </p:par>
                              <p:par>
                                <p:cTn id="57" presetID="37" presetClass="entr" presetSubtype="0" fill="hold" grpId="0" nodeType="withEffect">
                                  <p:stCondLst>
                                    <p:cond delay="0"/>
                                  </p:stCondLst>
                                  <p:childTnLst>
                                    <p:set>
                                      <p:cBhvr>
                                        <p:cTn id="58" dur="1" fill="hold">
                                          <p:stCondLst>
                                            <p:cond delay="0"/>
                                          </p:stCondLst>
                                        </p:cTn>
                                        <p:tgtEl>
                                          <p:spTgt spid="120835">
                                            <p:txEl>
                                              <p:pRg st="8" end="8"/>
                                            </p:txEl>
                                          </p:spTgt>
                                        </p:tgtEl>
                                        <p:attrNameLst>
                                          <p:attrName>style.visibility</p:attrName>
                                        </p:attrNameLst>
                                      </p:cBhvr>
                                      <p:to>
                                        <p:strVal val="visible"/>
                                      </p:to>
                                    </p:set>
                                    <p:animEffect transition="in" filter="fade">
                                      <p:cBhvr>
                                        <p:cTn id="59" dur="1000"/>
                                        <p:tgtEl>
                                          <p:spTgt spid="120835">
                                            <p:txEl>
                                              <p:pRg st="8" end="8"/>
                                            </p:txEl>
                                          </p:spTgt>
                                        </p:tgtEl>
                                      </p:cBhvr>
                                    </p:animEffect>
                                    <p:anim calcmode="lin" valueType="num">
                                      <p:cBhvr>
                                        <p:cTn id="60" dur="1000" fill="hold"/>
                                        <p:tgtEl>
                                          <p:spTgt spid="120835">
                                            <p:txEl>
                                              <p:pRg st="8" end="8"/>
                                            </p:txEl>
                                          </p:spTgt>
                                        </p:tgtEl>
                                        <p:attrNameLst>
                                          <p:attrName>ppt_x</p:attrName>
                                        </p:attrNameLst>
                                      </p:cBhvr>
                                      <p:tavLst>
                                        <p:tav tm="0">
                                          <p:val>
                                            <p:strVal val="#ppt_x"/>
                                          </p:val>
                                        </p:tav>
                                        <p:tav tm="100000">
                                          <p:val>
                                            <p:strVal val="#ppt_x"/>
                                          </p:val>
                                        </p:tav>
                                      </p:tavLst>
                                    </p:anim>
                                    <p:anim calcmode="lin" valueType="num">
                                      <p:cBhvr>
                                        <p:cTn id="61" dur="900" decel="100000" fill="hold"/>
                                        <p:tgtEl>
                                          <p:spTgt spid="120835">
                                            <p:txEl>
                                              <p:pRg st="8" end="8"/>
                                            </p:txEl>
                                          </p:spTgt>
                                        </p:tgtEl>
                                        <p:attrNameLst>
                                          <p:attrName>ppt_y</p:attrName>
                                        </p:attrNameLst>
                                      </p:cBhvr>
                                      <p:tavLst>
                                        <p:tav tm="0">
                                          <p:val>
                                            <p:strVal val="#ppt_y+1"/>
                                          </p:val>
                                        </p:tav>
                                        <p:tav tm="100000">
                                          <p:val>
                                            <p:strVal val="#ppt_y-.03"/>
                                          </p:val>
                                        </p:tav>
                                      </p:tavLst>
                                    </p:anim>
                                    <p:anim calcmode="lin" valueType="num">
                                      <p:cBhvr>
                                        <p:cTn id="62" dur="100" accel="100000" fill="hold">
                                          <p:stCondLst>
                                            <p:cond delay="900"/>
                                          </p:stCondLst>
                                        </p:cTn>
                                        <p:tgtEl>
                                          <p:spTgt spid="120835">
                                            <p:txEl>
                                              <p:pRg st="8" end="8"/>
                                            </p:txEl>
                                          </p:spTgt>
                                        </p:tgtEl>
                                        <p:attrNameLst>
                                          <p:attrName>ppt_y</p:attrName>
                                        </p:attrNameLst>
                                      </p:cBhvr>
                                      <p:tavLst>
                                        <p:tav tm="0">
                                          <p:val>
                                            <p:strVal val="#ppt_y-.03"/>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37" presetClass="entr" presetSubtype="0" fill="hold" grpId="0" nodeType="clickEffect">
                                  <p:stCondLst>
                                    <p:cond delay="0"/>
                                  </p:stCondLst>
                                  <p:childTnLst>
                                    <p:set>
                                      <p:cBhvr>
                                        <p:cTn id="66" dur="1" fill="hold">
                                          <p:stCondLst>
                                            <p:cond delay="0"/>
                                          </p:stCondLst>
                                        </p:cTn>
                                        <p:tgtEl>
                                          <p:spTgt spid="120835">
                                            <p:txEl>
                                              <p:pRg st="9" end="9"/>
                                            </p:txEl>
                                          </p:spTgt>
                                        </p:tgtEl>
                                        <p:attrNameLst>
                                          <p:attrName>style.visibility</p:attrName>
                                        </p:attrNameLst>
                                      </p:cBhvr>
                                      <p:to>
                                        <p:strVal val="visible"/>
                                      </p:to>
                                    </p:set>
                                    <p:animEffect transition="in" filter="fade">
                                      <p:cBhvr>
                                        <p:cTn id="67" dur="1000"/>
                                        <p:tgtEl>
                                          <p:spTgt spid="120835">
                                            <p:txEl>
                                              <p:pRg st="9" end="9"/>
                                            </p:txEl>
                                          </p:spTgt>
                                        </p:tgtEl>
                                      </p:cBhvr>
                                    </p:animEffect>
                                    <p:anim calcmode="lin" valueType="num">
                                      <p:cBhvr>
                                        <p:cTn id="68" dur="1000" fill="hold"/>
                                        <p:tgtEl>
                                          <p:spTgt spid="120835">
                                            <p:txEl>
                                              <p:pRg st="9" end="9"/>
                                            </p:txEl>
                                          </p:spTgt>
                                        </p:tgtEl>
                                        <p:attrNameLst>
                                          <p:attrName>ppt_x</p:attrName>
                                        </p:attrNameLst>
                                      </p:cBhvr>
                                      <p:tavLst>
                                        <p:tav tm="0">
                                          <p:val>
                                            <p:strVal val="#ppt_x"/>
                                          </p:val>
                                        </p:tav>
                                        <p:tav tm="100000">
                                          <p:val>
                                            <p:strVal val="#ppt_x"/>
                                          </p:val>
                                        </p:tav>
                                      </p:tavLst>
                                    </p:anim>
                                    <p:anim calcmode="lin" valueType="num">
                                      <p:cBhvr>
                                        <p:cTn id="69" dur="900" decel="100000" fill="hold"/>
                                        <p:tgtEl>
                                          <p:spTgt spid="120835">
                                            <p:txEl>
                                              <p:pRg st="9" end="9"/>
                                            </p:txEl>
                                          </p:spTgt>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120835">
                                            <p:txEl>
                                              <p:pRg st="9" end="9"/>
                                            </p:txEl>
                                          </p:spTgt>
                                        </p:tgtEl>
                                        <p:attrNameLst>
                                          <p:attrName>ppt_y</p:attrName>
                                        </p:attrNameLst>
                                      </p:cBhvr>
                                      <p:tavLst>
                                        <p:tav tm="0">
                                          <p:val>
                                            <p:strVal val="#ppt_y-.03"/>
                                          </p:val>
                                        </p:tav>
                                        <p:tav tm="100000">
                                          <p:val>
                                            <p:strVal val="#ppt_y"/>
                                          </p:val>
                                        </p:tav>
                                      </p:tavLst>
                                    </p:anim>
                                  </p:childTnLst>
                                </p:cTn>
                              </p:par>
                              <p:par>
                                <p:cTn id="71" presetID="37" presetClass="entr" presetSubtype="0" fill="hold" grpId="0" nodeType="withEffect">
                                  <p:stCondLst>
                                    <p:cond delay="0"/>
                                  </p:stCondLst>
                                  <p:childTnLst>
                                    <p:set>
                                      <p:cBhvr>
                                        <p:cTn id="72" dur="1" fill="hold">
                                          <p:stCondLst>
                                            <p:cond delay="0"/>
                                          </p:stCondLst>
                                        </p:cTn>
                                        <p:tgtEl>
                                          <p:spTgt spid="120835">
                                            <p:txEl>
                                              <p:pRg st="10" end="10"/>
                                            </p:txEl>
                                          </p:spTgt>
                                        </p:tgtEl>
                                        <p:attrNameLst>
                                          <p:attrName>style.visibility</p:attrName>
                                        </p:attrNameLst>
                                      </p:cBhvr>
                                      <p:to>
                                        <p:strVal val="visible"/>
                                      </p:to>
                                    </p:set>
                                    <p:animEffect transition="in" filter="fade">
                                      <p:cBhvr>
                                        <p:cTn id="73" dur="1000"/>
                                        <p:tgtEl>
                                          <p:spTgt spid="120835">
                                            <p:txEl>
                                              <p:pRg st="10" end="10"/>
                                            </p:txEl>
                                          </p:spTgt>
                                        </p:tgtEl>
                                      </p:cBhvr>
                                    </p:animEffect>
                                    <p:anim calcmode="lin" valueType="num">
                                      <p:cBhvr>
                                        <p:cTn id="74" dur="1000" fill="hold"/>
                                        <p:tgtEl>
                                          <p:spTgt spid="120835">
                                            <p:txEl>
                                              <p:pRg st="10" end="10"/>
                                            </p:txEl>
                                          </p:spTgt>
                                        </p:tgtEl>
                                        <p:attrNameLst>
                                          <p:attrName>ppt_x</p:attrName>
                                        </p:attrNameLst>
                                      </p:cBhvr>
                                      <p:tavLst>
                                        <p:tav tm="0">
                                          <p:val>
                                            <p:strVal val="#ppt_x"/>
                                          </p:val>
                                        </p:tav>
                                        <p:tav tm="100000">
                                          <p:val>
                                            <p:strVal val="#ppt_x"/>
                                          </p:val>
                                        </p:tav>
                                      </p:tavLst>
                                    </p:anim>
                                    <p:anim calcmode="lin" valueType="num">
                                      <p:cBhvr>
                                        <p:cTn id="75" dur="900" decel="100000" fill="hold"/>
                                        <p:tgtEl>
                                          <p:spTgt spid="120835">
                                            <p:txEl>
                                              <p:pRg st="10" end="10"/>
                                            </p:txEl>
                                          </p:spTgt>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120835">
                                            <p:txEl>
                                              <p:pRg st="10" end="10"/>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3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2"/>
          <p:cNvSpPr>
            <a:spLocks noGrp="1" noChangeArrowheads="1"/>
          </p:cNvSpPr>
          <p:nvPr>
            <p:ph type="title"/>
          </p:nvPr>
        </p:nvSpPr>
        <p:spPr>
          <a:xfrm>
            <a:off x="481781" y="213132"/>
            <a:ext cx="7758468" cy="1131570"/>
          </a:xfrm>
        </p:spPr>
        <p:txBody>
          <a:bodyPr/>
          <a:lstStyle/>
          <a:p>
            <a:r>
              <a:rPr lang="en-GB" dirty="0"/>
              <a:t>Organised teams</a:t>
            </a:r>
          </a:p>
        </p:txBody>
      </p:sp>
      <p:sp>
        <p:nvSpPr>
          <p:cNvPr id="124931" name="Rectangle 3"/>
          <p:cNvSpPr>
            <a:spLocks noGrp="1" noChangeArrowheads="1"/>
          </p:cNvSpPr>
          <p:nvPr>
            <p:ph type="body" idx="1"/>
          </p:nvPr>
        </p:nvSpPr>
        <p:spPr/>
        <p:txBody>
          <a:bodyPr>
            <a:normAutofit/>
          </a:bodyPr>
          <a:lstStyle/>
          <a:p>
            <a:r>
              <a:rPr lang="en-US" sz="1600" dirty="0"/>
              <a:t>Make sure everyone has the same goals</a:t>
            </a:r>
          </a:p>
          <a:p>
            <a:pPr lvl="1"/>
            <a:r>
              <a:rPr lang="en-US" sz="1600" dirty="0"/>
              <a:t>How much effort?</a:t>
            </a:r>
          </a:p>
          <a:p>
            <a:pPr lvl="1"/>
            <a:r>
              <a:rPr lang="en-US" sz="1600" dirty="0"/>
              <a:t>Desired grade?</a:t>
            </a:r>
          </a:p>
          <a:p>
            <a:pPr lvl="1"/>
            <a:r>
              <a:rPr lang="en-US" sz="1600" dirty="0"/>
              <a:t>Competition?</a:t>
            </a:r>
          </a:p>
          <a:p>
            <a:r>
              <a:rPr lang="en-US" sz="1600" dirty="0"/>
              <a:t>Make sure everyone wants the same type and style of game</a:t>
            </a:r>
          </a:p>
          <a:p>
            <a:pPr lvl="1"/>
            <a:r>
              <a:rPr lang="en-US" sz="1600" dirty="0"/>
              <a:t>Genre (casual)</a:t>
            </a:r>
          </a:p>
          <a:p>
            <a:pPr lvl="1"/>
            <a:r>
              <a:rPr lang="en-US" sz="1600" dirty="0"/>
              <a:t>Game-play</a:t>
            </a:r>
          </a:p>
          <a:p>
            <a:pPr lvl="1"/>
            <a:r>
              <a:rPr lang="en-US" sz="1600" dirty="0"/>
              <a:t>Content</a:t>
            </a:r>
          </a:p>
          <a:p>
            <a:r>
              <a:rPr lang="en-US" sz="1600" dirty="0"/>
              <a:t>Appoint a project manager who will have overall responsibility for keeping track of activities </a:t>
            </a:r>
            <a:endParaRPr lang="en-GB" sz="1600" dirty="0"/>
          </a:p>
        </p:txBody>
      </p:sp>
      <p:sp>
        <p:nvSpPr>
          <p:cNvPr id="5" name="Slide Number Placeholder 4"/>
          <p:cNvSpPr>
            <a:spLocks noGrp="1"/>
          </p:cNvSpPr>
          <p:nvPr>
            <p:ph type="sldNum" sz="quarter" idx="12"/>
          </p:nvPr>
        </p:nvSpPr>
        <p:spPr/>
        <p:txBody>
          <a:bodyPr/>
          <a:lstStyle/>
          <a:p>
            <a:fld id="{A15609E0-BA2B-4AF6-8050-F600B112DCED}" type="slidenum">
              <a:rPr lang="en-US" smtClean="0"/>
              <a:pPr/>
              <a:t>26</a:t>
            </a:fld>
            <a:endParaRPr lang="en-US"/>
          </a:p>
        </p:txBody>
      </p:sp>
    </p:spTree>
    <p:extLst>
      <p:ext uri="{BB962C8B-B14F-4D97-AF65-F5344CB8AC3E}">
        <p14:creationId xmlns:p14="http://schemas.microsoft.com/office/powerpoint/2010/main" val="246774888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24931">
                                            <p:txEl>
                                              <p:pRg st="4" end="4"/>
                                            </p:txEl>
                                          </p:spTgt>
                                        </p:tgtEl>
                                        <p:attrNameLst>
                                          <p:attrName>style.visibility</p:attrName>
                                        </p:attrNameLst>
                                      </p:cBhvr>
                                      <p:to>
                                        <p:strVal val="visible"/>
                                      </p:to>
                                    </p:set>
                                    <p:animEffect transition="in" filter="fade">
                                      <p:cBhvr>
                                        <p:cTn id="7" dur="1000"/>
                                        <p:tgtEl>
                                          <p:spTgt spid="124931">
                                            <p:txEl>
                                              <p:pRg st="4" end="4"/>
                                            </p:txEl>
                                          </p:spTgt>
                                        </p:tgtEl>
                                      </p:cBhvr>
                                    </p:animEffect>
                                    <p:anim calcmode="lin" valueType="num">
                                      <p:cBhvr>
                                        <p:cTn id="8" dur="1000" fill="hold"/>
                                        <p:tgtEl>
                                          <p:spTgt spid="124931">
                                            <p:txEl>
                                              <p:pRg st="4" end="4"/>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124931">
                                            <p:txEl>
                                              <p:pRg st="4" end="4"/>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24931">
                                            <p:txEl>
                                              <p:pRg st="4" end="4"/>
                                            </p:txEl>
                                          </p:spTgt>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124931">
                                            <p:txEl>
                                              <p:pRg st="5" end="5"/>
                                            </p:txEl>
                                          </p:spTgt>
                                        </p:tgtEl>
                                        <p:attrNameLst>
                                          <p:attrName>style.visibility</p:attrName>
                                        </p:attrNameLst>
                                      </p:cBhvr>
                                      <p:to>
                                        <p:strVal val="visible"/>
                                      </p:to>
                                    </p:set>
                                    <p:animEffect transition="in" filter="fade">
                                      <p:cBhvr>
                                        <p:cTn id="13" dur="1000"/>
                                        <p:tgtEl>
                                          <p:spTgt spid="124931">
                                            <p:txEl>
                                              <p:pRg st="5" end="5"/>
                                            </p:txEl>
                                          </p:spTgt>
                                        </p:tgtEl>
                                      </p:cBhvr>
                                    </p:animEffect>
                                    <p:anim calcmode="lin" valueType="num">
                                      <p:cBhvr>
                                        <p:cTn id="14" dur="1000" fill="hold"/>
                                        <p:tgtEl>
                                          <p:spTgt spid="124931">
                                            <p:txEl>
                                              <p:pRg st="5" end="5"/>
                                            </p:txEl>
                                          </p:spTgt>
                                        </p:tgtEl>
                                        <p:attrNameLst>
                                          <p:attrName>ppt_x</p:attrName>
                                        </p:attrNameLst>
                                      </p:cBhvr>
                                      <p:tavLst>
                                        <p:tav tm="0">
                                          <p:val>
                                            <p:strVal val="#ppt_x"/>
                                          </p:val>
                                        </p:tav>
                                        <p:tav tm="100000">
                                          <p:val>
                                            <p:strVal val="#ppt_x"/>
                                          </p:val>
                                        </p:tav>
                                      </p:tavLst>
                                    </p:anim>
                                    <p:anim calcmode="lin" valueType="num">
                                      <p:cBhvr>
                                        <p:cTn id="15" dur="900" decel="100000" fill="hold"/>
                                        <p:tgtEl>
                                          <p:spTgt spid="124931">
                                            <p:txEl>
                                              <p:pRg st="5" end="5"/>
                                            </p:txEl>
                                          </p:spTgt>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24931">
                                            <p:txEl>
                                              <p:pRg st="5" end="5"/>
                                            </p:txEl>
                                          </p:spTgt>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0"/>
                                  </p:stCondLst>
                                  <p:childTnLst>
                                    <p:set>
                                      <p:cBhvr>
                                        <p:cTn id="18" dur="1" fill="hold">
                                          <p:stCondLst>
                                            <p:cond delay="0"/>
                                          </p:stCondLst>
                                        </p:cTn>
                                        <p:tgtEl>
                                          <p:spTgt spid="124931">
                                            <p:txEl>
                                              <p:pRg st="6" end="6"/>
                                            </p:txEl>
                                          </p:spTgt>
                                        </p:tgtEl>
                                        <p:attrNameLst>
                                          <p:attrName>style.visibility</p:attrName>
                                        </p:attrNameLst>
                                      </p:cBhvr>
                                      <p:to>
                                        <p:strVal val="visible"/>
                                      </p:to>
                                    </p:set>
                                    <p:animEffect transition="in" filter="fade">
                                      <p:cBhvr>
                                        <p:cTn id="19" dur="1000"/>
                                        <p:tgtEl>
                                          <p:spTgt spid="124931">
                                            <p:txEl>
                                              <p:pRg st="6" end="6"/>
                                            </p:txEl>
                                          </p:spTgt>
                                        </p:tgtEl>
                                      </p:cBhvr>
                                    </p:animEffect>
                                    <p:anim calcmode="lin" valueType="num">
                                      <p:cBhvr>
                                        <p:cTn id="20" dur="1000" fill="hold"/>
                                        <p:tgtEl>
                                          <p:spTgt spid="124931">
                                            <p:txEl>
                                              <p:pRg st="6" end="6"/>
                                            </p:txEl>
                                          </p:spTgt>
                                        </p:tgtEl>
                                        <p:attrNameLst>
                                          <p:attrName>ppt_x</p:attrName>
                                        </p:attrNameLst>
                                      </p:cBhvr>
                                      <p:tavLst>
                                        <p:tav tm="0">
                                          <p:val>
                                            <p:strVal val="#ppt_x"/>
                                          </p:val>
                                        </p:tav>
                                        <p:tav tm="100000">
                                          <p:val>
                                            <p:strVal val="#ppt_x"/>
                                          </p:val>
                                        </p:tav>
                                      </p:tavLst>
                                    </p:anim>
                                    <p:anim calcmode="lin" valueType="num">
                                      <p:cBhvr>
                                        <p:cTn id="21" dur="900" decel="100000" fill="hold"/>
                                        <p:tgtEl>
                                          <p:spTgt spid="124931">
                                            <p:txEl>
                                              <p:pRg st="6" end="6"/>
                                            </p:txEl>
                                          </p:spTgt>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24931">
                                            <p:txEl>
                                              <p:pRg st="6" end="6"/>
                                            </p:txEl>
                                          </p:spTgt>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0"/>
                                  </p:stCondLst>
                                  <p:childTnLst>
                                    <p:set>
                                      <p:cBhvr>
                                        <p:cTn id="24" dur="1" fill="hold">
                                          <p:stCondLst>
                                            <p:cond delay="0"/>
                                          </p:stCondLst>
                                        </p:cTn>
                                        <p:tgtEl>
                                          <p:spTgt spid="124931">
                                            <p:txEl>
                                              <p:pRg st="7" end="7"/>
                                            </p:txEl>
                                          </p:spTgt>
                                        </p:tgtEl>
                                        <p:attrNameLst>
                                          <p:attrName>style.visibility</p:attrName>
                                        </p:attrNameLst>
                                      </p:cBhvr>
                                      <p:to>
                                        <p:strVal val="visible"/>
                                      </p:to>
                                    </p:set>
                                    <p:animEffect transition="in" filter="fade">
                                      <p:cBhvr>
                                        <p:cTn id="25" dur="1000"/>
                                        <p:tgtEl>
                                          <p:spTgt spid="124931">
                                            <p:txEl>
                                              <p:pRg st="7" end="7"/>
                                            </p:txEl>
                                          </p:spTgt>
                                        </p:tgtEl>
                                      </p:cBhvr>
                                    </p:animEffect>
                                    <p:anim calcmode="lin" valueType="num">
                                      <p:cBhvr>
                                        <p:cTn id="26" dur="1000" fill="hold"/>
                                        <p:tgtEl>
                                          <p:spTgt spid="124931">
                                            <p:txEl>
                                              <p:pRg st="7" end="7"/>
                                            </p:txEl>
                                          </p:spTgt>
                                        </p:tgtEl>
                                        <p:attrNameLst>
                                          <p:attrName>ppt_x</p:attrName>
                                        </p:attrNameLst>
                                      </p:cBhvr>
                                      <p:tavLst>
                                        <p:tav tm="0">
                                          <p:val>
                                            <p:strVal val="#ppt_x"/>
                                          </p:val>
                                        </p:tav>
                                        <p:tav tm="100000">
                                          <p:val>
                                            <p:strVal val="#ppt_x"/>
                                          </p:val>
                                        </p:tav>
                                      </p:tavLst>
                                    </p:anim>
                                    <p:anim calcmode="lin" valueType="num">
                                      <p:cBhvr>
                                        <p:cTn id="27" dur="900" decel="100000" fill="hold"/>
                                        <p:tgtEl>
                                          <p:spTgt spid="124931">
                                            <p:txEl>
                                              <p:pRg st="7" end="7"/>
                                            </p:txEl>
                                          </p:spTgt>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24931">
                                            <p:txEl>
                                              <p:pRg st="7" end="7"/>
                                            </p:txEl>
                                          </p:spTgt>
                                        </p:tgtEl>
                                        <p:attrNameLst>
                                          <p:attrName>ppt_y</p:attrName>
                                        </p:attrNameLst>
                                      </p:cBhvr>
                                      <p:tavLst>
                                        <p:tav tm="0">
                                          <p:val>
                                            <p:strVal val="#ppt_y-.03"/>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37" presetClass="entr" presetSubtype="0" fill="hold" grpId="0" nodeType="clickEffect">
                                  <p:stCondLst>
                                    <p:cond delay="0"/>
                                  </p:stCondLst>
                                  <p:childTnLst>
                                    <p:set>
                                      <p:cBhvr>
                                        <p:cTn id="32" dur="1" fill="hold">
                                          <p:stCondLst>
                                            <p:cond delay="0"/>
                                          </p:stCondLst>
                                        </p:cTn>
                                        <p:tgtEl>
                                          <p:spTgt spid="124931">
                                            <p:txEl>
                                              <p:pRg st="8" end="8"/>
                                            </p:txEl>
                                          </p:spTgt>
                                        </p:tgtEl>
                                        <p:attrNameLst>
                                          <p:attrName>style.visibility</p:attrName>
                                        </p:attrNameLst>
                                      </p:cBhvr>
                                      <p:to>
                                        <p:strVal val="visible"/>
                                      </p:to>
                                    </p:set>
                                    <p:animEffect transition="in" filter="fade">
                                      <p:cBhvr>
                                        <p:cTn id="33" dur="1000"/>
                                        <p:tgtEl>
                                          <p:spTgt spid="124931">
                                            <p:txEl>
                                              <p:pRg st="8" end="8"/>
                                            </p:txEl>
                                          </p:spTgt>
                                        </p:tgtEl>
                                      </p:cBhvr>
                                    </p:animEffect>
                                    <p:anim calcmode="lin" valueType="num">
                                      <p:cBhvr>
                                        <p:cTn id="34" dur="1000" fill="hold"/>
                                        <p:tgtEl>
                                          <p:spTgt spid="124931">
                                            <p:txEl>
                                              <p:pRg st="8" end="8"/>
                                            </p:txEl>
                                          </p:spTgt>
                                        </p:tgtEl>
                                        <p:attrNameLst>
                                          <p:attrName>ppt_x</p:attrName>
                                        </p:attrNameLst>
                                      </p:cBhvr>
                                      <p:tavLst>
                                        <p:tav tm="0">
                                          <p:val>
                                            <p:strVal val="#ppt_x"/>
                                          </p:val>
                                        </p:tav>
                                        <p:tav tm="100000">
                                          <p:val>
                                            <p:strVal val="#ppt_x"/>
                                          </p:val>
                                        </p:tav>
                                      </p:tavLst>
                                    </p:anim>
                                    <p:anim calcmode="lin" valueType="num">
                                      <p:cBhvr>
                                        <p:cTn id="35" dur="900" decel="100000" fill="hold"/>
                                        <p:tgtEl>
                                          <p:spTgt spid="124931">
                                            <p:txEl>
                                              <p:pRg st="8" end="8"/>
                                            </p:txEl>
                                          </p:spTgt>
                                        </p:tgtEl>
                                        <p:attrNameLst>
                                          <p:attrName>ppt_y</p:attrName>
                                        </p:attrNameLst>
                                      </p:cBhvr>
                                      <p:tavLst>
                                        <p:tav tm="0">
                                          <p:val>
                                            <p:strVal val="#ppt_y+1"/>
                                          </p:val>
                                        </p:tav>
                                        <p:tav tm="100000">
                                          <p:val>
                                            <p:strVal val="#ppt_y-.03"/>
                                          </p:val>
                                        </p:tav>
                                      </p:tavLst>
                                    </p:anim>
                                    <p:anim calcmode="lin" valueType="num">
                                      <p:cBhvr>
                                        <p:cTn id="36" dur="100" accel="100000" fill="hold">
                                          <p:stCondLst>
                                            <p:cond delay="900"/>
                                          </p:stCondLst>
                                        </p:cTn>
                                        <p:tgtEl>
                                          <p:spTgt spid="124931">
                                            <p:txEl>
                                              <p:pRg st="8" end="8"/>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931"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p:nvPr>
        </p:nvSpPr>
        <p:spPr>
          <a:xfrm>
            <a:off x="462116" y="213132"/>
            <a:ext cx="7778133" cy="1131570"/>
          </a:xfrm>
        </p:spPr>
        <p:txBody>
          <a:bodyPr/>
          <a:lstStyle/>
          <a:p>
            <a:r>
              <a:rPr lang="en-GB" dirty="0"/>
              <a:t>Team working for Games</a:t>
            </a:r>
          </a:p>
        </p:txBody>
      </p:sp>
      <p:sp>
        <p:nvSpPr>
          <p:cNvPr id="126979" name="Rectangle 3"/>
          <p:cNvSpPr>
            <a:spLocks noGrp="1" noChangeArrowheads="1"/>
          </p:cNvSpPr>
          <p:nvPr>
            <p:ph type="body" idx="1"/>
          </p:nvPr>
        </p:nvSpPr>
        <p:spPr/>
        <p:txBody>
          <a:bodyPr>
            <a:normAutofit/>
          </a:bodyPr>
          <a:lstStyle/>
          <a:p>
            <a:r>
              <a:rPr lang="en-GB" sz="2000" dirty="0"/>
              <a:t>Divide tasks equally</a:t>
            </a:r>
          </a:p>
          <a:p>
            <a:pPr lvl="1"/>
            <a:r>
              <a:rPr lang="en-GB" sz="2000" dirty="0"/>
              <a:t>Individuals could have responsibility for key elements</a:t>
            </a:r>
          </a:p>
          <a:p>
            <a:pPr lvl="1"/>
            <a:r>
              <a:rPr lang="en-GB" sz="2000" dirty="0"/>
              <a:t>Communication issues</a:t>
            </a:r>
          </a:p>
          <a:p>
            <a:pPr lvl="1"/>
            <a:r>
              <a:rPr lang="en-GB" sz="2000" dirty="0"/>
              <a:t>Contingency arrangements required</a:t>
            </a:r>
          </a:p>
          <a:p>
            <a:r>
              <a:rPr lang="en-GB" sz="2000" dirty="0"/>
              <a:t>Work as a team on all tasks</a:t>
            </a:r>
          </a:p>
          <a:p>
            <a:pPr lvl="1"/>
            <a:r>
              <a:rPr lang="en-GB" sz="2000" dirty="0"/>
              <a:t>A different person takes the lead in each area</a:t>
            </a:r>
          </a:p>
          <a:p>
            <a:pPr lvl="1"/>
            <a:r>
              <a:rPr lang="en-GB" sz="2000" dirty="0"/>
              <a:t>Shared responsibility/ownership</a:t>
            </a:r>
          </a:p>
          <a:p>
            <a:pPr lvl="1"/>
            <a:r>
              <a:rPr lang="en-GB" sz="2000" dirty="0"/>
              <a:t>Requires close cooperation</a:t>
            </a:r>
          </a:p>
        </p:txBody>
      </p:sp>
      <p:sp>
        <p:nvSpPr>
          <p:cNvPr id="5" name="Slide Number Placeholder 4"/>
          <p:cNvSpPr>
            <a:spLocks noGrp="1"/>
          </p:cNvSpPr>
          <p:nvPr>
            <p:ph type="sldNum" sz="quarter" idx="12"/>
          </p:nvPr>
        </p:nvSpPr>
        <p:spPr/>
        <p:txBody>
          <a:bodyPr/>
          <a:lstStyle/>
          <a:p>
            <a:fld id="{A15609E0-BA2B-4AF6-8050-F600B112DCED}" type="slidenum">
              <a:rPr lang="en-US" smtClean="0"/>
              <a:pPr/>
              <a:t>27</a:t>
            </a:fld>
            <a:endParaRPr lang="en-US"/>
          </a:p>
        </p:txBody>
      </p:sp>
    </p:spTree>
    <p:extLst>
      <p:ext uri="{BB962C8B-B14F-4D97-AF65-F5344CB8AC3E}">
        <p14:creationId xmlns:p14="http://schemas.microsoft.com/office/powerpoint/2010/main" val="101103318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126979">
                                            <p:txEl>
                                              <p:pRg st="4" end="4"/>
                                            </p:txEl>
                                          </p:spTgt>
                                        </p:tgtEl>
                                        <p:attrNameLst>
                                          <p:attrName>style.visibility</p:attrName>
                                        </p:attrNameLst>
                                      </p:cBhvr>
                                      <p:to>
                                        <p:strVal val="visible"/>
                                      </p:to>
                                    </p:set>
                                    <p:animEffect transition="in" filter="fade">
                                      <p:cBhvr>
                                        <p:cTn id="7" dur="1000"/>
                                        <p:tgtEl>
                                          <p:spTgt spid="126979">
                                            <p:txEl>
                                              <p:pRg st="4" end="4"/>
                                            </p:txEl>
                                          </p:spTgt>
                                        </p:tgtEl>
                                      </p:cBhvr>
                                    </p:animEffect>
                                    <p:anim calcmode="lin" valueType="num">
                                      <p:cBhvr>
                                        <p:cTn id="8" dur="1000" fill="hold"/>
                                        <p:tgtEl>
                                          <p:spTgt spid="126979">
                                            <p:txEl>
                                              <p:pRg st="4" end="4"/>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126979">
                                            <p:txEl>
                                              <p:pRg st="4" end="4"/>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26979">
                                            <p:txEl>
                                              <p:pRg st="4" end="4"/>
                                            </p:txEl>
                                          </p:spTgt>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126979">
                                            <p:txEl>
                                              <p:pRg st="5" end="5"/>
                                            </p:txEl>
                                          </p:spTgt>
                                        </p:tgtEl>
                                        <p:attrNameLst>
                                          <p:attrName>style.visibility</p:attrName>
                                        </p:attrNameLst>
                                      </p:cBhvr>
                                      <p:to>
                                        <p:strVal val="visible"/>
                                      </p:to>
                                    </p:set>
                                    <p:animEffect transition="in" filter="fade">
                                      <p:cBhvr>
                                        <p:cTn id="13" dur="1000"/>
                                        <p:tgtEl>
                                          <p:spTgt spid="126979">
                                            <p:txEl>
                                              <p:pRg st="5" end="5"/>
                                            </p:txEl>
                                          </p:spTgt>
                                        </p:tgtEl>
                                      </p:cBhvr>
                                    </p:animEffect>
                                    <p:anim calcmode="lin" valueType="num">
                                      <p:cBhvr>
                                        <p:cTn id="14" dur="1000" fill="hold"/>
                                        <p:tgtEl>
                                          <p:spTgt spid="126979">
                                            <p:txEl>
                                              <p:pRg st="5" end="5"/>
                                            </p:txEl>
                                          </p:spTgt>
                                        </p:tgtEl>
                                        <p:attrNameLst>
                                          <p:attrName>ppt_x</p:attrName>
                                        </p:attrNameLst>
                                      </p:cBhvr>
                                      <p:tavLst>
                                        <p:tav tm="0">
                                          <p:val>
                                            <p:strVal val="#ppt_x"/>
                                          </p:val>
                                        </p:tav>
                                        <p:tav tm="100000">
                                          <p:val>
                                            <p:strVal val="#ppt_x"/>
                                          </p:val>
                                        </p:tav>
                                      </p:tavLst>
                                    </p:anim>
                                    <p:anim calcmode="lin" valueType="num">
                                      <p:cBhvr>
                                        <p:cTn id="15" dur="900" decel="100000" fill="hold"/>
                                        <p:tgtEl>
                                          <p:spTgt spid="126979">
                                            <p:txEl>
                                              <p:pRg st="5" end="5"/>
                                            </p:txEl>
                                          </p:spTgt>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26979">
                                            <p:txEl>
                                              <p:pRg st="5" end="5"/>
                                            </p:txEl>
                                          </p:spTgt>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126979">
                                            <p:txEl>
                                              <p:pRg st="6" end="6"/>
                                            </p:txEl>
                                          </p:spTgt>
                                        </p:tgtEl>
                                        <p:attrNameLst>
                                          <p:attrName>style.visibility</p:attrName>
                                        </p:attrNameLst>
                                      </p:cBhvr>
                                      <p:to>
                                        <p:strVal val="visible"/>
                                      </p:to>
                                    </p:set>
                                    <p:animEffect transition="in" filter="fade">
                                      <p:cBhvr>
                                        <p:cTn id="19" dur="1000"/>
                                        <p:tgtEl>
                                          <p:spTgt spid="126979">
                                            <p:txEl>
                                              <p:pRg st="6" end="6"/>
                                            </p:txEl>
                                          </p:spTgt>
                                        </p:tgtEl>
                                      </p:cBhvr>
                                    </p:animEffect>
                                    <p:anim calcmode="lin" valueType="num">
                                      <p:cBhvr>
                                        <p:cTn id="20" dur="1000" fill="hold"/>
                                        <p:tgtEl>
                                          <p:spTgt spid="126979">
                                            <p:txEl>
                                              <p:pRg st="6" end="6"/>
                                            </p:txEl>
                                          </p:spTgt>
                                        </p:tgtEl>
                                        <p:attrNameLst>
                                          <p:attrName>ppt_x</p:attrName>
                                        </p:attrNameLst>
                                      </p:cBhvr>
                                      <p:tavLst>
                                        <p:tav tm="0">
                                          <p:val>
                                            <p:strVal val="#ppt_x"/>
                                          </p:val>
                                        </p:tav>
                                        <p:tav tm="100000">
                                          <p:val>
                                            <p:strVal val="#ppt_x"/>
                                          </p:val>
                                        </p:tav>
                                      </p:tavLst>
                                    </p:anim>
                                    <p:anim calcmode="lin" valueType="num">
                                      <p:cBhvr>
                                        <p:cTn id="21" dur="900" decel="100000" fill="hold"/>
                                        <p:tgtEl>
                                          <p:spTgt spid="126979">
                                            <p:txEl>
                                              <p:pRg st="6" end="6"/>
                                            </p:txEl>
                                          </p:spTgt>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26979">
                                            <p:txEl>
                                              <p:pRg st="6" end="6"/>
                                            </p:txEl>
                                          </p:spTgt>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0"/>
                                  </p:stCondLst>
                                  <p:childTnLst>
                                    <p:set>
                                      <p:cBhvr>
                                        <p:cTn id="24" dur="1" fill="hold">
                                          <p:stCondLst>
                                            <p:cond delay="0"/>
                                          </p:stCondLst>
                                        </p:cTn>
                                        <p:tgtEl>
                                          <p:spTgt spid="126979">
                                            <p:txEl>
                                              <p:pRg st="7" end="7"/>
                                            </p:txEl>
                                          </p:spTgt>
                                        </p:tgtEl>
                                        <p:attrNameLst>
                                          <p:attrName>style.visibility</p:attrName>
                                        </p:attrNameLst>
                                      </p:cBhvr>
                                      <p:to>
                                        <p:strVal val="visible"/>
                                      </p:to>
                                    </p:set>
                                    <p:animEffect transition="in" filter="fade">
                                      <p:cBhvr>
                                        <p:cTn id="25" dur="1000"/>
                                        <p:tgtEl>
                                          <p:spTgt spid="126979">
                                            <p:txEl>
                                              <p:pRg st="7" end="7"/>
                                            </p:txEl>
                                          </p:spTgt>
                                        </p:tgtEl>
                                      </p:cBhvr>
                                    </p:animEffect>
                                    <p:anim calcmode="lin" valueType="num">
                                      <p:cBhvr>
                                        <p:cTn id="26" dur="1000" fill="hold"/>
                                        <p:tgtEl>
                                          <p:spTgt spid="126979">
                                            <p:txEl>
                                              <p:pRg st="7" end="7"/>
                                            </p:txEl>
                                          </p:spTgt>
                                        </p:tgtEl>
                                        <p:attrNameLst>
                                          <p:attrName>ppt_x</p:attrName>
                                        </p:attrNameLst>
                                      </p:cBhvr>
                                      <p:tavLst>
                                        <p:tav tm="0">
                                          <p:val>
                                            <p:strVal val="#ppt_x"/>
                                          </p:val>
                                        </p:tav>
                                        <p:tav tm="100000">
                                          <p:val>
                                            <p:strVal val="#ppt_x"/>
                                          </p:val>
                                        </p:tav>
                                      </p:tavLst>
                                    </p:anim>
                                    <p:anim calcmode="lin" valueType="num">
                                      <p:cBhvr>
                                        <p:cTn id="27" dur="900" decel="100000" fill="hold"/>
                                        <p:tgtEl>
                                          <p:spTgt spid="126979">
                                            <p:txEl>
                                              <p:pRg st="7" end="7"/>
                                            </p:txEl>
                                          </p:spTgt>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26979">
                                            <p:txEl>
                                              <p:pRg st="7" end="7"/>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2"/>
          <p:cNvSpPr>
            <a:spLocks noGrp="1" noChangeArrowheads="1"/>
          </p:cNvSpPr>
          <p:nvPr>
            <p:ph type="title"/>
          </p:nvPr>
        </p:nvSpPr>
        <p:spPr>
          <a:xfrm>
            <a:off x="452284" y="213132"/>
            <a:ext cx="7787965" cy="1131570"/>
          </a:xfrm>
        </p:spPr>
        <p:txBody>
          <a:bodyPr/>
          <a:lstStyle/>
          <a:p>
            <a:r>
              <a:rPr lang="en-GB" dirty="0"/>
              <a:t>Team working for Games</a:t>
            </a:r>
          </a:p>
        </p:txBody>
      </p:sp>
      <p:sp>
        <p:nvSpPr>
          <p:cNvPr id="141315" name="Rectangle 3"/>
          <p:cNvSpPr>
            <a:spLocks noGrp="1" noChangeArrowheads="1"/>
          </p:cNvSpPr>
          <p:nvPr>
            <p:ph type="body" idx="1"/>
          </p:nvPr>
        </p:nvSpPr>
        <p:spPr/>
        <p:txBody>
          <a:bodyPr>
            <a:noAutofit/>
          </a:bodyPr>
          <a:lstStyle/>
          <a:p>
            <a:r>
              <a:rPr lang="en-GB" sz="1800" dirty="0"/>
              <a:t>Real world games development requires skills across a range of disciplines</a:t>
            </a:r>
          </a:p>
          <a:p>
            <a:pPr lvl="1"/>
            <a:r>
              <a:rPr lang="en-GB" sz="1800" dirty="0"/>
              <a:t>Small focused unit takes responsibility instead of an individual</a:t>
            </a:r>
          </a:p>
          <a:p>
            <a:pPr lvl="1"/>
            <a:r>
              <a:rPr lang="en-GB" sz="1800" dirty="0"/>
              <a:t>For example, consider what skills are required to create the user interface?</a:t>
            </a:r>
          </a:p>
          <a:p>
            <a:pPr lvl="2"/>
            <a:r>
              <a:rPr lang="en-GB" sz="1800" dirty="0"/>
              <a:t>Artist, Games Designer, Programmer &amp; Tester</a:t>
            </a:r>
          </a:p>
          <a:p>
            <a:r>
              <a:rPr lang="en-GB" sz="1800" dirty="0"/>
              <a:t>Issues:</a:t>
            </a:r>
          </a:p>
          <a:p>
            <a:pPr lvl="1"/>
            <a:r>
              <a:rPr lang="en-GB" sz="1800" dirty="0"/>
              <a:t>Design by committee, i.e. compromise</a:t>
            </a:r>
          </a:p>
          <a:p>
            <a:pPr lvl="1"/>
            <a:r>
              <a:rPr lang="en-GB" sz="1800" dirty="0"/>
              <a:t>Conflict occurs when team members cannot agree</a:t>
            </a:r>
          </a:p>
          <a:p>
            <a:r>
              <a:rPr lang="en-GB" sz="1800" dirty="0"/>
              <a:t>Focus should be on decisions rather than considering new ideas </a:t>
            </a:r>
          </a:p>
          <a:p>
            <a:pPr lvl="1"/>
            <a:r>
              <a:rPr lang="en-GB" sz="1800" dirty="0"/>
              <a:t>Such as in a brainstorming session</a:t>
            </a:r>
          </a:p>
        </p:txBody>
      </p:sp>
      <p:sp>
        <p:nvSpPr>
          <p:cNvPr id="5" name="Slide Number Placeholder 4"/>
          <p:cNvSpPr>
            <a:spLocks noGrp="1"/>
          </p:cNvSpPr>
          <p:nvPr>
            <p:ph type="sldNum" sz="quarter" idx="12"/>
          </p:nvPr>
        </p:nvSpPr>
        <p:spPr/>
        <p:txBody>
          <a:bodyPr/>
          <a:lstStyle/>
          <a:p>
            <a:fld id="{A15609E0-BA2B-4AF6-8050-F600B112DCED}" type="slidenum">
              <a:rPr lang="en-US" smtClean="0"/>
              <a:pPr/>
              <a:t>28</a:t>
            </a:fld>
            <a:endParaRPr lang="en-US"/>
          </a:p>
        </p:txBody>
      </p:sp>
    </p:spTree>
    <p:extLst>
      <p:ext uri="{BB962C8B-B14F-4D97-AF65-F5344CB8AC3E}">
        <p14:creationId xmlns:p14="http://schemas.microsoft.com/office/powerpoint/2010/main" val="288500187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141315">
                                            <p:txEl>
                                              <p:pRg st="4" end="4"/>
                                            </p:txEl>
                                          </p:spTgt>
                                        </p:tgtEl>
                                        <p:attrNameLst>
                                          <p:attrName>style.visibility</p:attrName>
                                        </p:attrNameLst>
                                      </p:cBhvr>
                                      <p:to>
                                        <p:strVal val="visible"/>
                                      </p:to>
                                    </p:set>
                                    <p:animEffect transition="in" filter="fade">
                                      <p:cBhvr>
                                        <p:cTn id="7" dur="1000"/>
                                        <p:tgtEl>
                                          <p:spTgt spid="141315">
                                            <p:txEl>
                                              <p:pRg st="4" end="4"/>
                                            </p:txEl>
                                          </p:spTgt>
                                        </p:tgtEl>
                                      </p:cBhvr>
                                    </p:animEffect>
                                    <p:anim calcmode="lin" valueType="num">
                                      <p:cBhvr>
                                        <p:cTn id="8" dur="1000" fill="hold"/>
                                        <p:tgtEl>
                                          <p:spTgt spid="141315">
                                            <p:txEl>
                                              <p:pRg st="4" end="4"/>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141315">
                                            <p:txEl>
                                              <p:pRg st="4" end="4"/>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41315">
                                            <p:txEl>
                                              <p:pRg st="4" end="4"/>
                                            </p:txEl>
                                          </p:spTgt>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141315">
                                            <p:txEl>
                                              <p:pRg st="5" end="5"/>
                                            </p:txEl>
                                          </p:spTgt>
                                        </p:tgtEl>
                                        <p:attrNameLst>
                                          <p:attrName>style.visibility</p:attrName>
                                        </p:attrNameLst>
                                      </p:cBhvr>
                                      <p:to>
                                        <p:strVal val="visible"/>
                                      </p:to>
                                    </p:set>
                                    <p:animEffect transition="in" filter="fade">
                                      <p:cBhvr>
                                        <p:cTn id="13" dur="1000"/>
                                        <p:tgtEl>
                                          <p:spTgt spid="141315">
                                            <p:txEl>
                                              <p:pRg st="5" end="5"/>
                                            </p:txEl>
                                          </p:spTgt>
                                        </p:tgtEl>
                                      </p:cBhvr>
                                    </p:animEffect>
                                    <p:anim calcmode="lin" valueType="num">
                                      <p:cBhvr>
                                        <p:cTn id="14" dur="1000" fill="hold"/>
                                        <p:tgtEl>
                                          <p:spTgt spid="141315">
                                            <p:txEl>
                                              <p:pRg st="5" end="5"/>
                                            </p:txEl>
                                          </p:spTgt>
                                        </p:tgtEl>
                                        <p:attrNameLst>
                                          <p:attrName>ppt_x</p:attrName>
                                        </p:attrNameLst>
                                      </p:cBhvr>
                                      <p:tavLst>
                                        <p:tav tm="0">
                                          <p:val>
                                            <p:strVal val="#ppt_x"/>
                                          </p:val>
                                        </p:tav>
                                        <p:tav tm="100000">
                                          <p:val>
                                            <p:strVal val="#ppt_x"/>
                                          </p:val>
                                        </p:tav>
                                      </p:tavLst>
                                    </p:anim>
                                    <p:anim calcmode="lin" valueType="num">
                                      <p:cBhvr>
                                        <p:cTn id="15" dur="900" decel="100000" fill="hold"/>
                                        <p:tgtEl>
                                          <p:spTgt spid="141315">
                                            <p:txEl>
                                              <p:pRg st="5" end="5"/>
                                            </p:txEl>
                                          </p:spTgt>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41315">
                                            <p:txEl>
                                              <p:pRg st="5" end="5"/>
                                            </p:txEl>
                                          </p:spTgt>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141315">
                                            <p:txEl>
                                              <p:pRg st="6" end="6"/>
                                            </p:txEl>
                                          </p:spTgt>
                                        </p:tgtEl>
                                        <p:attrNameLst>
                                          <p:attrName>style.visibility</p:attrName>
                                        </p:attrNameLst>
                                      </p:cBhvr>
                                      <p:to>
                                        <p:strVal val="visible"/>
                                      </p:to>
                                    </p:set>
                                    <p:animEffect transition="in" filter="fade">
                                      <p:cBhvr>
                                        <p:cTn id="19" dur="1000"/>
                                        <p:tgtEl>
                                          <p:spTgt spid="141315">
                                            <p:txEl>
                                              <p:pRg st="6" end="6"/>
                                            </p:txEl>
                                          </p:spTgt>
                                        </p:tgtEl>
                                      </p:cBhvr>
                                    </p:animEffect>
                                    <p:anim calcmode="lin" valueType="num">
                                      <p:cBhvr>
                                        <p:cTn id="20" dur="1000" fill="hold"/>
                                        <p:tgtEl>
                                          <p:spTgt spid="141315">
                                            <p:txEl>
                                              <p:pRg st="6" end="6"/>
                                            </p:txEl>
                                          </p:spTgt>
                                        </p:tgtEl>
                                        <p:attrNameLst>
                                          <p:attrName>ppt_x</p:attrName>
                                        </p:attrNameLst>
                                      </p:cBhvr>
                                      <p:tavLst>
                                        <p:tav tm="0">
                                          <p:val>
                                            <p:strVal val="#ppt_x"/>
                                          </p:val>
                                        </p:tav>
                                        <p:tav tm="100000">
                                          <p:val>
                                            <p:strVal val="#ppt_x"/>
                                          </p:val>
                                        </p:tav>
                                      </p:tavLst>
                                    </p:anim>
                                    <p:anim calcmode="lin" valueType="num">
                                      <p:cBhvr>
                                        <p:cTn id="21" dur="900" decel="100000" fill="hold"/>
                                        <p:tgtEl>
                                          <p:spTgt spid="141315">
                                            <p:txEl>
                                              <p:pRg st="6" end="6"/>
                                            </p:txEl>
                                          </p:spTgt>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41315">
                                            <p:txEl>
                                              <p:pRg st="6" end="6"/>
                                            </p:txEl>
                                          </p:spTgt>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0"/>
                                  </p:stCondLst>
                                  <p:childTnLst>
                                    <p:set>
                                      <p:cBhvr>
                                        <p:cTn id="24" dur="1" fill="hold">
                                          <p:stCondLst>
                                            <p:cond delay="0"/>
                                          </p:stCondLst>
                                        </p:cTn>
                                        <p:tgtEl>
                                          <p:spTgt spid="141315">
                                            <p:txEl>
                                              <p:pRg st="7" end="7"/>
                                            </p:txEl>
                                          </p:spTgt>
                                        </p:tgtEl>
                                        <p:attrNameLst>
                                          <p:attrName>style.visibility</p:attrName>
                                        </p:attrNameLst>
                                      </p:cBhvr>
                                      <p:to>
                                        <p:strVal val="visible"/>
                                      </p:to>
                                    </p:set>
                                    <p:animEffect transition="in" filter="fade">
                                      <p:cBhvr>
                                        <p:cTn id="25" dur="1000"/>
                                        <p:tgtEl>
                                          <p:spTgt spid="141315">
                                            <p:txEl>
                                              <p:pRg st="7" end="7"/>
                                            </p:txEl>
                                          </p:spTgt>
                                        </p:tgtEl>
                                      </p:cBhvr>
                                    </p:animEffect>
                                    <p:anim calcmode="lin" valueType="num">
                                      <p:cBhvr>
                                        <p:cTn id="26" dur="1000" fill="hold"/>
                                        <p:tgtEl>
                                          <p:spTgt spid="141315">
                                            <p:txEl>
                                              <p:pRg st="7" end="7"/>
                                            </p:txEl>
                                          </p:spTgt>
                                        </p:tgtEl>
                                        <p:attrNameLst>
                                          <p:attrName>ppt_x</p:attrName>
                                        </p:attrNameLst>
                                      </p:cBhvr>
                                      <p:tavLst>
                                        <p:tav tm="0">
                                          <p:val>
                                            <p:strVal val="#ppt_x"/>
                                          </p:val>
                                        </p:tav>
                                        <p:tav tm="100000">
                                          <p:val>
                                            <p:strVal val="#ppt_x"/>
                                          </p:val>
                                        </p:tav>
                                      </p:tavLst>
                                    </p:anim>
                                    <p:anim calcmode="lin" valueType="num">
                                      <p:cBhvr>
                                        <p:cTn id="27" dur="900" decel="100000" fill="hold"/>
                                        <p:tgtEl>
                                          <p:spTgt spid="141315">
                                            <p:txEl>
                                              <p:pRg st="7" end="7"/>
                                            </p:txEl>
                                          </p:spTgt>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41315">
                                            <p:txEl>
                                              <p:pRg st="7" end="7"/>
                                            </p:txEl>
                                          </p:spTgt>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0"/>
                                  </p:stCondLst>
                                  <p:childTnLst>
                                    <p:set>
                                      <p:cBhvr>
                                        <p:cTn id="30" dur="1" fill="hold">
                                          <p:stCondLst>
                                            <p:cond delay="0"/>
                                          </p:stCondLst>
                                        </p:cTn>
                                        <p:tgtEl>
                                          <p:spTgt spid="141315">
                                            <p:txEl>
                                              <p:pRg st="8" end="8"/>
                                            </p:txEl>
                                          </p:spTgt>
                                        </p:tgtEl>
                                        <p:attrNameLst>
                                          <p:attrName>style.visibility</p:attrName>
                                        </p:attrNameLst>
                                      </p:cBhvr>
                                      <p:to>
                                        <p:strVal val="visible"/>
                                      </p:to>
                                    </p:set>
                                    <p:animEffect transition="in" filter="fade">
                                      <p:cBhvr>
                                        <p:cTn id="31" dur="1000"/>
                                        <p:tgtEl>
                                          <p:spTgt spid="141315">
                                            <p:txEl>
                                              <p:pRg st="8" end="8"/>
                                            </p:txEl>
                                          </p:spTgt>
                                        </p:tgtEl>
                                      </p:cBhvr>
                                    </p:animEffect>
                                    <p:anim calcmode="lin" valueType="num">
                                      <p:cBhvr>
                                        <p:cTn id="32" dur="1000" fill="hold"/>
                                        <p:tgtEl>
                                          <p:spTgt spid="141315">
                                            <p:txEl>
                                              <p:pRg st="8" end="8"/>
                                            </p:txEl>
                                          </p:spTgt>
                                        </p:tgtEl>
                                        <p:attrNameLst>
                                          <p:attrName>ppt_x</p:attrName>
                                        </p:attrNameLst>
                                      </p:cBhvr>
                                      <p:tavLst>
                                        <p:tav tm="0">
                                          <p:val>
                                            <p:strVal val="#ppt_x"/>
                                          </p:val>
                                        </p:tav>
                                        <p:tav tm="100000">
                                          <p:val>
                                            <p:strVal val="#ppt_x"/>
                                          </p:val>
                                        </p:tav>
                                      </p:tavLst>
                                    </p:anim>
                                    <p:anim calcmode="lin" valueType="num">
                                      <p:cBhvr>
                                        <p:cTn id="33" dur="900" decel="100000" fill="hold"/>
                                        <p:tgtEl>
                                          <p:spTgt spid="141315">
                                            <p:txEl>
                                              <p:pRg st="8" end="8"/>
                                            </p:txEl>
                                          </p:spTgt>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141315">
                                            <p:txEl>
                                              <p:pRg st="8" end="8"/>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3132"/>
            <a:ext cx="7783049" cy="1131570"/>
          </a:xfrm>
        </p:spPr>
        <p:txBody>
          <a:bodyPr/>
          <a:lstStyle/>
          <a:p>
            <a:r>
              <a:rPr lang="en-GB" dirty="0"/>
              <a:t>Your commitment?</a:t>
            </a:r>
          </a:p>
        </p:txBody>
      </p:sp>
      <p:sp>
        <p:nvSpPr>
          <p:cNvPr id="3" name="Content Placeholder 2"/>
          <p:cNvSpPr>
            <a:spLocks noGrp="1"/>
          </p:cNvSpPr>
          <p:nvPr>
            <p:ph idx="1"/>
          </p:nvPr>
        </p:nvSpPr>
        <p:spPr>
          <a:xfrm>
            <a:off x="457200" y="1543665"/>
            <a:ext cx="8229600" cy="3407608"/>
          </a:xfrm>
        </p:spPr>
        <p:txBody>
          <a:bodyPr>
            <a:normAutofit/>
          </a:bodyPr>
          <a:lstStyle/>
          <a:p>
            <a:r>
              <a:rPr lang="en-GB" sz="2000" dirty="0"/>
              <a:t>3 hours per week </a:t>
            </a:r>
          </a:p>
          <a:p>
            <a:pPr marL="457200" lvl="1" indent="0">
              <a:buNone/>
            </a:pPr>
            <a:r>
              <a:rPr lang="en-GB" sz="2000" dirty="0"/>
              <a:t>+7 hour lecture</a:t>
            </a:r>
          </a:p>
          <a:p>
            <a:r>
              <a:rPr lang="en-GB" sz="2000" dirty="0"/>
              <a:t>16 weeks</a:t>
            </a:r>
          </a:p>
          <a:p>
            <a:r>
              <a:rPr lang="en-GB" sz="2000" dirty="0"/>
              <a:t>144 hours per person</a:t>
            </a:r>
          </a:p>
          <a:p>
            <a:r>
              <a:rPr lang="en-GB" sz="2000" dirty="0"/>
              <a:t>In a team of 4 </a:t>
            </a:r>
          </a:p>
          <a:p>
            <a:pPr marL="457200" lvl="1" indent="0">
              <a:buNone/>
            </a:pPr>
            <a:r>
              <a:rPr lang="en-GB" sz="2000" dirty="0"/>
              <a:t>= 720 hours of production time</a:t>
            </a:r>
          </a:p>
          <a:p>
            <a:r>
              <a:rPr lang="en-GB" sz="2000" dirty="0"/>
              <a:t>Question:</a:t>
            </a:r>
          </a:p>
          <a:p>
            <a:pPr lvl="1"/>
            <a:r>
              <a:rPr lang="en-GB" sz="2000" dirty="0"/>
              <a:t>Will your game look like it ‘cost’ 576 hours to produce?</a:t>
            </a:r>
          </a:p>
          <a:p>
            <a:pPr lvl="1"/>
            <a:r>
              <a:rPr lang="en-GB" sz="2000" dirty="0"/>
              <a:t>If not, why not?</a:t>
            </a:r>
          </a:p>
          <a:p>
            <a:pPr marL="457200" lvl="1" indent="0">
              <a:buNone/>
            </a:pPr>
            <a:endParaRPr lang="en-GB" sz="2000" dirty="0"/>
          </a:p>
        </p:txBody>
      </p:sp>
      <p:sp>
        <p:nvSpPr>
          <p:cNvPr id="5" name="Slide Number Placeholder 4"/>
          <p:cNvSpPr>
            <a:spLocks noGrp="1"/>
          </p:cNvSpPr>
          <p:nvPr>
            <p:ph type="sldNum" sz="quarter" idx="12"/>
          </p:nvPr>
        </p:nvSpPr>
        <p:spPr/>
        <p:txBody>
          <a:bodyPr/>
          <a:lstStyle/>
          <a:p>
            <a:fld id="{A15609E0-BA2B-4AF6-8050-F600B112DCED}" type="slidenum">
              <a:rPr lang="en-US" smtClean="0"/>
              <a:pPr/>
              <a:t>29</a:t>
            </a:fld>
            <a:endParaRPr lang="en-US"/>
          </a:p>
        </p:txBody>
      </p:sp>
      <p:graphicFrame>
        <p:nvGraphicFramePr>
          <p:cNvPr id="4" name="Table 3"/>
          <p:cNvGraphicFramePr>
            <a:graphicFrameLocks noGrp="1"/>
          </p:cNvGraphicFramePr>
          <p:nvPr>
            <p:extLst>
              <p:ext uri="{D42A27DB-BD31-4B8C-83A1-F6EECF244321}">
                <p14:modId xmlns:p14="http://schemas.microsoft.com/office/powerpoint/2010/main" val="1348737559"/>
              </p:ext>
            </p:extLst>
          </p:nvPr>
        </p:nvGraphicFramePr>
        <p:xfrm>
          <a:off x="4446482" y="1543665"/>
          <a:ext cx="4358304" cy="1848463"/>
        </p:xfrm>
        <a:graphic>
          <a:graphicData uri="http://schemas.openxmlformats.org/drawingml/2006/table">
            <a:tbl>
              <a:tblPr>
                <a:tableStyleId>{69C7853C-536D-4A76-A0AE-DD22124D55A5}</a:tableStyleId>
              </a:tblPr>
              <a:tblGrid>
                <a:gridCol w="1801218">
                  <a:extLst>
                    <a:ext uri="{9D8B030D-6E8A-4147-A177-3AD203B41FA5}">
                      <a16:colId xmlns:a16="http://schemas.microsoft.com/office/drawing/2014/main" val="20000"/>
                    </a:ext>
                  </a:extLst>
                </a:gridCol>
                <a:gridCol w="852362">
                  <a:extLst>
                    <a:ext uri="{9D8B030D-6E8A-4147-A177-3AD203B41FA5}">
                      <a16:colId xmlns:a16="http://schemas.microsoft.com/office/drawing/2014/main" val="20001"/>
                    </a:ext>
                  </a:extLst>
                </a:gridCol>
                <a:gridCol w="852362">
                  <a:extLst>
                    <a:ext uri="{9D8B030D-6E8A-4147-A177-3AD203B41FA5}">
                      <a16:colId xmlns:a16="http://schemas.microsoft.com/office/drawing/2014/main" val="20002"/>
                    </a:ext>
                  </a:extLst>
                </a:gridCol>
                <a:gridCol w="852362">
                  <a:extLst>
                    <a:ext uri="{9D8B030D-6E8A-4147-A177-3AD203B41FA5}">
                      <a16:colId xmlns:a16="http://schemas.microsoft.com/office/drawing/2014/main" val="20003"/>
                    </a:ext>
                  </a:extLst>
                </a:gridCol>
              </a:tblGrid>
              <a:tr h="329740">
                <a:tc>
                  <a:txBody>
                    <a:bodyPr/>
                    <a:lstStyle/>
                    <a:p>
                      <a:pPr algn="l" fontAlgn="b"/>
                      <a:r>
                        <a:rPr lang="en-US" sz="900" u="none" strike="noStrike" dirty="0">
                          <a:effectLst/>
                        </a:rPr>
                        <a:t>Staff</a:t>
                      </a:r>
                      <a:endParaRPr lang="en-US" sz="900" b="1" i="0" u="none" strike="noStrike" dirty="0">
                        <a:solidFill>
                          <a:srgbClr val="000000"/>
                        </a:solidFill>
                        <a:effectLst/>
                        <a:latin typeface="Calibri"/>
                      </a:endParaRPr>
                    </a:p>
                  </a:txBody>
                  <a:tcPr marL="14989" marR="14989" marT="11242" marB="0" anchor="b"/>
                </a:tc>
                <a:tc>
                  <a:txBody>
                    <a:bodyPr/>
                    <a:lstStyle/>
                    <a:p>
                      <a:pPr algn="l" fontAlgn="b"/>
                      <a:endParaRPr lang="en-US" sz="900" b="1" i="0" u="none" strike="noStrike" dirty="0">
                        <a:solidFill>
                          <a:srgbClr val="000000"/>
                        </a:solidFill>
                        <a:effectLst/>
                        <a:latin typeface="Calibri"/>
                      </a:endParaRPr>
                    </a:p>
                  </a:txBody>
                  <a:tcPr marL="14989" marR="14989" marT="11242" marB="0" anchor="b"/>
                </a:tc>
                <a:tc>
                  <a:txBody>
                    <a:bodyPr/>
                    <a:lstStyle/>
                    <a:p>
                      <a:pPr algn="ctr" fontAlgn="b"/>
                      <a:r>
                        <a:rPr lang="en-US" sz="900" u="none" strike="noStrike">
                          <a:effectLst/>
                        </a:rPr>
                        <a:t>Hours worked</a:t>
                      </a:r>
                      <a:endParaRPr lang="en-US" sz="900" b="1" i="0" u="none" strike="noStrike">
                        <a:solidFill>
                          <a:srgbClr val="000000"/>
                        </a:solidFill>
                        <a:effectLst/>
                        <a:latin typeface="Calibri"/>
                      </a:endParaRPr>
                    </a:p>
                  </a:txBody>
                  <a:tcPr marL="14989" marR="14989" marT="11242" marB="0" anchor="b"/>
                </a:tc>
                <a:tc>
                  <a:txBody>
                    <a:bodyPr/>
                    <a:lstStyle/>
                    <a:p>
                      <a:pPr algn="l" fontAlgn="b"/>
                      <a:endParaRPr lang="en-US" sz="900" b="1" i="0" u="none" strike="noStrike" dirty="0">
                        <a:solidFill>
                          <a:srgbClr val="000000"/>
                        </a:solidFill>
                        <a:effectLst/>
                        <a:latin typeface="Calibri"/>
                      </a:endParaRPr>
                    </a:p>
                  </a:txBody>
                  <a:tcPr marL="14989" marR="14989" marT="11242" marB="0" anchor="b"/>
                </a:tc>
                <a:extLst>
                  <a:ext uri="{0D108BD9-81ED-4DB2-BD59-A6C34878D82A}">
                    <a16:rowId xmlns:a16="http://schemas.microsoft.com/office/drawing/2014/main" val="10000"/>
                  </a:ext>
                </a:extLst>
              </a:tr>
              <a:tr h="192548">
                <a:tc>
                  <a:txBody>
                    <a:bodyPr/>
                    <a:lstStyle/>
                    <a:p>
                      <a:pPr algn="l" fontAlgn="b"/>
                      <a:r>
                        <a:rPr lang="en-US" sz="900" u="none" strike="noStrike" dirty="0">
                          <a:effectLst/>
                        </a:rPr>
                        <a:t>Tom</a:t>
                      </a:r>
                      <a:endParaRPr lang="en-US" sz="900" b="0" i="0" u="none" strike="noStrike" dirty="0">
                        <a:solidFill>
                          <a:srgbClr val="000000"/>
                        </a:solidFill>
                        <a:effectLst/>
                        <a:latin typeface="Calibri"/>
                      </a:endParaRPr>
                    </a:p>
                  </a:txBody>
                  <a:tcPr marL="14989" marR="14989" marT="11242" marB="0" anchor="b"/>
                </a:tc>
                <a:tc>
                  <a:txBody>
                    <a:bodyPr/>
                    <a:lstStyle/>
                    <a:p>
                      <a:pPr algn="l" fontAlgn="b"/>
                      <a:endParaRPr lang="en-US" sz="900" b="0" i="0" u="none" strike="noStrike" dirty="0">
                        <a:solidFill>
                          <a:srgbClr val="000000"/>
                        </a:solidFill>
                        <a:effectLst/>
                        <a:latin typeface="Calibri"/>
                      </a:endParaRPr>
                    </a:p>
                  </a:txBody>
                  <a:tcPr marL="14989" marR="14989" marT="11242" marB="0" anchor="b"/>
                </a:tc>
                <a:tc>
                  <a:txBody>
                    <a:bodyPr/>
                    <a:lstStyle/>
                    <a:p>
                      <a:pPr algn="ctr" fontAlgn="ctr"/>
                      <a:r>
                        <a:rPr lang="en-US" sz="1100" b="0" i="0" u="none" strike="noStrike" dirty="0">
                          <a:solidFill>
                            <a:srgbClr val="006100"/>
                          </a:solidFill>
                          <a:effectLst/>
                          <a:latin typeface="Arial"/>
                        </a:rPr>
                        <a:t>144</a:t>
                      </a:r>
                    </a:p>
                  </a:txBody>
                  <a:tcPr marL="14989" marR="14989" marT="11242" marB="0" anchor="ctr"/>
                </a:tc>
                <a:tc>
                  <a:txBody>
                    <a:bodyPr/>
                    <a:lstStyle/>
                    <a:p>
                      <a:pPr algn="l" fontAlgn="b"/>
                      <a:endParaRPr lang="en-US" sz="900" b="0" i="0" u="none" strike="noStrike">
                        <a:solidFill>
                          <a:srgbClr val="000000"/>
                        </a:solidFill>
                        <a:effectLst/>
                        <a:latin typeface="Calibri"/>
                      </a:endParaRPr>
                    </a:p>
                  </a:txBody>
                  <a:tcPr marL="14989" marR="14989" marT="11242" marB="0" anchor="b"/>
                </a:tc>
                <a:extLst>
                  <a:ext uri="{0D108BD9-81ED-4DB2-BD59-A6C34878D82A}">
                    <a16:rowId xmlns:a16="http://schemas.microsoft.com/office/drawing/2014/main" val="10001"/>
                  </a:ext>
                </a:extLst>
              </a:tr>
              <a:tr h="192548">
                <a:tc>
                  <a:txBody>
                    <a:bodyPr/>
                    <a:lstStyle/>
                    <a:p>
                      <a:pPr algn="l" fontAlgn="b"/>
                      <a:r>
                        <a:rPr lang="en-US" sz="900" u="none" strike="noStrike" dirty="0">
                          <a:effectLst/>
                        </a:rPr>
                        <a:t>Harry</a:t>
                      </a:r>
                      <a:endParaRPr lang="en-US" sz="900" b="0" i="0" u="none" strike="noStrike" dirty="0">
                        <a:solidFill>
                          <a:srgbClr val="000000"/>
                        </a:solidFill>
                        <a:effectLst/>
                        <a:latin typeface="Calibri"/>
                      </a:endParaRPr>
                    </a:p>
                  </a:txBody>
                  <a:tcPr marL="14989" marR="14989" marT="11242" marB="0" anchor="b"/>
                </a:tc>
                <a:tc>
                  <a:txBody>
                    <a:bodyPr/>
                    <a:lstStyle/>
                    <a:p>
                      <a:pPr algn="l" fontAlgn="b"/>
                      <a:endParaRPr lang="en-US" sz="900" b="0" i="0" u="none" strike="noStrike" dirty="0">
                        <a:solidFill>
                          <a:srgbClr val="000000"/>
                        </a:solidFill>
                        <a:effectLst/>
                        <a:latin typeface="Calibri"/>
                      </a:endParaRPr>
                    </a:p>
                  </a:txBody>
                  <a:tcPr marL="14989" marR="14989" marT="11242" marB="0" anchor="b"/>
                </a:tc>
                <a:tc>
                  <a:txBody>
                    <a:bodyPr/>
                    <a:lstStyle/>
                    <a:p>
                      <a:pPr algn="ctr" fontAlgn="ctr"/>
                      <a:r>
                        <a:rPr lang="en-US" sz="1100" b="0" i="0" u="none" strike="noStrike" dirty="0">
                          <a:solidFill>
                            <a:srgbClr val="006100"/>
                          </a:solidFill>
                          <a:effectLst/>
                          <a:latin typeface="Arial"/>
                        </a:rPr>
                        <a:t>144</a:t>
                      </a:r>
                    </a:p>
                  </a:txBody>
                  <a:tcPr marL="14989" marR="14989" marT="11242" marB="0" anchor="ctr"/>
                </a:tc>
                <a:tc>
                  <a:txBody>
                    <a:bodyPr/>
                    <a:lstStyle/>
                    <a:p>
                      <a:pPr algn="l" fontAlgn="b"/>
                      <a:endParaRPr lang="en-US" sz="900" b="0" i="0" u="none" strike="noStrike">
                        <a:solidFill>
                          <a:srgbClr val="000000"/>
                        </a:solidFill>
                        <a:effectLst/>
                        <a:latin typeface="Calibri"/>
                      </a:endParaRPr>
                    </a:p>
                  </a:txBody>
                  <a:tcPr marL="14989" marR="14989" marT="11242" marB="0" anchor="b"/>
                </a:tc>
                <a:extLst>
                  <a:ext uri="{0D108BD9-81ED-4DB2-BD59-A6C34878D82A}">
                    <a16:rowId xmlns:a16="http://schemas.microsoft.com/office/drawing/2014/main" val="10002"/>
                  </a:ext>
                </a:extLst>
              </a:tr>
              <a:tr h="192548">
                <a:tc>
                  <a:txBody>
                    <a:bodyPr/>
                    <a:lstStyle/>
                    <a:p>
                      <a:pPr algn="l" fontAlgn="b"/>
                      <a:r>
                        <a:rPr lang="en-US" sz="900" u="none" strike="noStrike" dirty="0">
                          <a:effectLst/>
                        </a:rPr>
                        <a:t>James</a:t>
                      </a:r>
                      <a:endParaRPr lang="en-US" sz="900" b="0" i="0" u="none" strike="noStrike" dirty="0">
                        <a:solidFill>
                          <a:srgbClr val="000000"/>
                        </a:solidFill>
                        <a:effectLst/>
                        <a:latin typeface="Calibri"/>
                      </a:endParaRPr>
                    </a:p>
                  </a:txBody>
                  <a:tcPr marL="14989" marR="14989" marT="11242" marB="0" anchor="b"/>
                </a:tc>
                <a:tc>
                  <a:txBody>
                    <a:bodyPr/>
                    <a:lstStyle/>
                    <a:p>
                      <a:pPr algn="l" fontAlgn="b"/>
                      <a:endParaRPr lang="en-US" sz="900" b="0" i="0" u="none" strike="noStrike" dirty="0">
                        <a:solidFill>
                          <a:srgbClr val="000000"/>
                        </a:solidFill>
                        <a:effectLst/>
                        <a:latin typeface="Calibri"/>
                      </a:endParaRPr>
                    </a:p>
                  </a:txBody>
                  <a:tcPr marL="14989" marR="14989" marT="11242" marB="0" anchor="b"/>
                </a:tc>
                <a:tc>
                  <a:txBody>
                    <a:bodyPr/>
                    <a:lstStyle/>
                    <a:p>
                      <a:pPr algn="ctr" fontAlgn="ctr"/>
                      <a:r>
                        <a:rPr lang="en-US" sz="1100" b="0" i="0" u="none" strike="noStrike" dirty="0">
                          <a:solidFill>
                            <a:srgbClr val="006100"/>
                          </a:solidFill>
                          <a:effectLst/>
                          <a:latin typeface="Arial"/>
                        </a:rPr>
                        <a:t>144</a:t>
                      </a:r>
                    </a:p>
                  </a:txBody>
                  <a:tcPr marL="14989" marR="14989" marT="11242" marB="0" anchor="ctr"/>
                </a:tc>
                <a:tc>
                  <a:txBody>
                    <a:bodyPr/>
                    <a:lstStyle/>
                    <a:p>
                      <a:pPr algn="l" fontAlgn="b"/>
                      <a:endParaRPr lang="en-US" sz="900" b="0" i="0" u="none" strike="noStrike">
                        <a:solidFill>
                          <a:srgbClr val="000000"/>
                        </a:solidFill>
                        <a:effectLst/>
                        <a:latin typeface="Calibri"/>
                      </a:endParaRPr>
                    </a:p>
                  </a:txBody>
                  <a:tcPr marL="14989" marR="14989" marT="11242" marB="0" anchor="b"/>
                </a:tc>
                <a:extLst>
                  <a:ext uri="{0D108BD9-81ED-4DB2-BD59-A6C34878D82A}">
                    <a16:rowId xmlns:a16="http://schemas.microsoft.com/office/drawing/2014/main" val="10003"/>
                  </a:ext>
                </a:extLst>
              </a:tr>
              <a:tr h="192548">
                <a:tc>
                  <a:txBody>
                    <a:bodyPr/>
                    <a:lstStyle/>
                    <a:p>
                      <a:pPr algn="l" fontAlgn="b"/>
                      <a:r>
                        <a:rPr lang="en-US" sz="900" u="none" strike="noStrike" dirty="0">
                          <a:effectLst/>
                        </a:rPr>
                        <a:t>Angela</a:t>
                      </a:r>
                      <a:endParaRPr lang="en-US" sz="900" b="0" i="0" u="none" strike="noStrike" dirty="0">
                        <a:solidFill>
                          <a:srgbClr val="000000"/>
                        </a:solidFill>
                        <a:effectLst/>
                        <a:latin typeface="Calibri"/>
                      </a:endParaRPr>
                    </a:p>
                  </a:txBody>
                  <a:tcPr marL="14989" marR="14989" marT="11242" marB="0" anchor="b"/>
                </a:tc>
                <a:tc>
                  <a:txBody>
                    <a:bodyPr/>
                    <a:lstStyle/>
                    <a:p>
                      <a:pPr algn="l" fontAlgn="b"/>
                      <a:endParaRPr lang="en-US" sz="900" b="0" i="0" u="none" strike="noStrike">
                        <a:solidFill>
                          <a:srgbClr val="000000"/>
                        </a:solidFill>
                        <a:effectLst/>
                        <a:latin typeface="Calibri"/>
                      </a:endParaRPr>
                    </a:p>
                  </a:txBody>
                  <a:tcPr marL="14989" marR="14989" marT="11242" marB="0" anchor="b"/>
                </a:tc>
                <a:tc>
                  <a:txBody>
                    <a:bodyPr/>
                    <a:lstStyle/>
                    <a:p>
                      <a:pPr algn="ctr" fontAlgn="ctr"/>
                      <a:r>
                        <a:rPr lang="en-US" sz="1100" b="0" i="0" u="none" strike="noStrike" dirty="0">
                          <a:solidFill>
                            <a:srgbClr val="006100"/>
                          </a:solidFill>
                          <a:effectLst/>
                          <a:latin typeface="Arial"/>
                        </a:rPr>
                        <a:t>144</a:t>
                      </a:r>
                    </a:p>
                  </a:txBody>
                  <a:tcPr marL="14989" marR="14989" marT="11242" marB="0" anchor="ctr"/>
                </a:tc>
                <a:tc>
                  <a:txBody>
                    <a:bodyPr/>
                    <a:lstStyle/>
                    <a:p>
                      <a:pPr algn="l" fontAlgn="b"/>
                      <a:endParaRPr lang="en-US" sz="900" b="0" i="0" u="none" strike="noStrike">
                        <a:solidFill>
                          <a:srgbClr val="000000"/>
                        </a:solidFill>
                        <a:effectLst/>
                        <a:latin typeface="Calibri"/>
                      </a:endParaRPr>
                    </a:p>
                  </a:txBody>
                  <a:tcPr marL="14989" marR="14989" marT="11242" marB="0" anchor="b"/>
                </a:tc>
                <a:extLst>
                  <a:ext uri="{0D108BD9-81ED-4DB2-BD59-A6C34878D82A}">
                    <a16:rowId xmlns:a16="http://schemas.microsoft.com/office/drawing/2014/main" val="10004"/>
                  </a:ext>
                </a:extLst>
              </a:tr>
              <a:tr h="192548">
                <a:tc>
                  <a:txBody>
                    <a:bodyPr/>
                    <a:lstStyle/>
                    <a:p>
                      <a:pPr algn="l" fontAlgn="b"/>
                      <a:r>
                        <a:rPr lang="en-US" sz="900" u="none" strike="noStrike" dirty="0">
                          <a:effectLst/>
                        </a:rPr>
                        <a:t>Sammy</a:t>
                      </a:r>
                      <a:endParaRPr lang="en-US" sz="900" b="0" i="0" u="none" strike="noStrike" dirty="0">
                        <a:solidFill>
                          <a:srgbClr val="000000"/>
                        </a:solidFill>
                        <a:effectLst/>
                        <a:latin typeface="Calibri"/>
                      </a:endParaRPr>
                    </a:p>
                  </a:txBody>
                  <a:tcPr marL="14989" marR="14989" marT="11242" marB="0" anchor="b"/>
                </a:tc>
                <a:tc>
                  <a:txBody>
                    <a:bodyPr/>
                    <a:lstStyle/>
                    <a:p>
                      <a:pPr algn="l" fontAlgn="b"/>
                      <a:endParaRPr lang="en-US" sz="900" b="0" i="0" u="none" strike="noStrike">
                        <a:solidFill>
                          <a:srgbClr val="000000"/>
                        </a:solidFill>
                        <a:effectLst/>
                        <a:latin typeface="Calibri"/>
                      </a:endParaRPr>
                    </a:p>
                  </a:txBody>
                  <a:tcPr marL="14989" marR="14989" marT="11242" marB="0" anchor="b"/>
                </a:tc>
                <a:tc>
                  <a:txBody>
                    <a:bodyPr/>
                    <a:lstStyle/>
                    <a:p>
                      <a:pPr algn="ctr" fontAlgn="ctr"/>
                      <a:r>
                        <a:rPr lang="en-US" sz="1100" b="0" i="0" u="none" strike="noStrike" dirty="0">
                          <a:solidFill>
                            <a:srgbClr val="006100"/>
                          </a:solidFill>
                          <a:effectLst/>
                          <a:latin typeface="Arial"/>
                        </a:rPr>
                        <a:t>144</a:t>
                      </a:r>
                    </a:p>
                  </a:txBody>
                  <a:tcPr marL="14989" marR="14989" marT="11242" marB="0" anchor="ctr"/>
                </a:tc>
                <a:tc>
                  <a:txBody>
                    <a:bodyPr/>
                    <a:lstStyle/>
                    <a:p>
                      <a:pPr algn="l" fontAlgn="b"/>
                      <a:endParaRPr lang="en-US" sz="900" b="0" i="0" u="none" strike="noStrike">
                        <a:solidFill>
                          <a:srgbClr val="000000"/>
                        </a:solidFill>
                        <a:effectLst/>
                        <a:latin typeface="Calibri"/>
                      </a:endParaRPr>
                    </a:p>
                  </a:txBody>
                  <a:tcPr marL="14989" marR="14989" marT="11242" marB="0" anchor="b"/>
                </a:tc>
                <a:extLst>
                  <a:ext uri="{0D108BD9-81ED-4DB2-BD59-A6C34878D82A}">
                    <a16:rowId xmlns:a16="http://schemas.microsoft.com/office/drawing/2014/main" val="10005"/>
                  </a:ext>
                </a:extLst>
              </a:tr>
              <a:tr h="192548">
                <a:tc>
                  <a:txBody>
                    <a:bodyPr/>
                    <a:lstStyle/>
                    <a:p>
                      <a:pPr algn="l" fontAlgn="b"/>
                      <a:endParaRPr lang="en-US" sz="900" b="0" i="0" u="none" strike="noStrike" dirty="0">
                        <a:solidFill>
                          <a:srgbClr val="000000"/>
                        </a:solidFill>
                        <a:effectLst/>
                        <a:latin typeface="Calibri"/>
                      </a:endParaRPr>
                    </a:p>
                  </a:txBody>
                  <a:tcPr marL="14989" marR="14989" marT="11242" marB="0" anchor="b"/>
                </a:tc>
                <a:tc>
                  <a:txBody>
                    <a:bodyPr/>
                    <a:lstStyle/>
                    <a:p>
                      <a:pPr algn="l" fontAlgn="b"/>
                      <a:endParaRPr lang="en-US" sz="900" b="0" i="0" u="none" strike="noStrike">
                        <a:solidFill>
                          <a:srgbClr val="000000"/>
                        </a:solidFill>
                        <a:effectLst/>
                        <a:latin typeface="Calibri"/>
                      </a:endParaRPr>
                    </a:p>
                  </a:txBody>
                  <a:tcPr marL="14989" marR="14989" marT="11242" marB="0" anchor="b"/>
                </a:tc>
                <a:tc>
                  <a:txBody>
                    <a:bodyPr/>
                    <a:lstStyle/>
                    <a:p>
                      <a:pPr algn="ctr" fontAlgn="ctr"/>
                      <a:endParaRPr lang="en-US" sz="1100" b="0" i="0" u="none" strike="noStrike" dirty="0">
                        <a:solidFill>
                          <a:srgbClr val="006100"/>
                        </a:solidFill>
                        <a:effectLst/>
                        <a:latin typeface="Arial"/>
                      </a:endParaRPr>
                    </a:p>
                  </a:txBody>
                  <a:tcPr marL="14989" marR="14989" marT="11242" marB="0" anchor="ctr"/>
                </a:tc>
                <a:tc>
                  <a:txBody>
                    <a:bodyPr/>
                    <a:lstStyle/>
                    <a:p>
                      <a:pPr algn="l" fontAlgn="b"/>
                      <a:endParaRPr lang="en-US" sz="900" b="0" i="0" u="none" strike="noStrike">
                        <a:solidFill>
                          <a:srgbClr val="000000"/>
                        </a:solidFill>
                        <a:effectLst/>
                        <a:latin typeface="Calibri"/>
                      </a:endParaRPr>
                    </a:p>
                  </a:txBody>
                  <a:tcPr marL="14989" marR="14989" marT="11242" marB="0" anchor="b"/>
                </a:tc>
                <a:extLst>
                  <a:ext uri="{0D108BD9-81ED-4DB2-BD59-A6C34878D82A}">
                    <a16:rowId xmlns:a16="http://schemas.microsoft.com/office/drawing/2014/main" val="10006"/>
                  </a:ext>
                </a:extLst>
              </a:tr>
              <a:tr h="192548">
                <a:tc>
                  <a:txBody>
                    <a:bodyPr/>
                    <a:lstStyle/>
                    <a:p>
                      <a:pPr algn="l" fontAlgn="b"/>
                      <a:endParaRPr lang="en-US" sz="900" b="0" i="0" u="none" strike="noStrike" dirty="0">
                        <a:solidFill>
                          <a:srgbClr val="000000"/>
                        </a:solidFill>
                        <a:effectLst/>
                        <a:latin typeface="Calibri"/>
                      </a:endParaRPr>
                    </a:p>
                  </a:txBody>
                  <a:tcPr marL="14989" marR="14989" marT="11242" marB="0" anchor="b"/>
                </a:tc>
                <a:tc>
                  <a:txBody>
                    <a:bodyPr/>
                    <a:lstStyle/>
                    <a:p>
                      <a:pPr algn="r" fontAlgn="b"/>
                      <a:r>
                        <a:rPr lang="en-US" sz="900" u="none" strike="noStrike" dirty="0">
                          <a:effectLst/>
                        </a:rPr>
                        <a:t>Total</a:t>
                      </a:r>
                      <a:endParaRPr lang="en-US" sz="900" b="1" i="0" u="none" strike="noStrike" dirty="0">
                        <a:solidFill>
                          <a:srgbClr val="000000"/>
                        </a:solidFill>
                        <a:effectLst/>
                        <a:latin typeface="Calibri"/>
                      </a:endParaRPr>
                    </a:p>
                  </a:txBody>
                  <a:tcPr marL="14989" marR="14989" marT="11242" marB="0" anchor="b"/>
                </a:tc>
                <a:tc>
                  <a:txBody>
                    <a:bodyPr/>
                    <a:lstStyle/>
                    <a:p>
                      <a:pPr algn="ctr" fontAlgn="ctr"/>
                      <a:r>
                        <a:rPr lang="en-US" sz="1100" u="none" strike="noStrike" dirty="0">
                          <a:effectLst/>
                        </a:rPr>
                        <a:t>576</a:t>
                      </a:r>
                    </a:p>
                  </a:txBody>
                  <a:tcPr marL="14989" marR="14989" marT="11242" marB="0" anchor="ctr"/>
                </a:tc>
                <a:tc>
                  <a:txBody>
                    <a:bodyPr/>
                    <a:lstStyle/>
                    <a:p>
                      <a:pPr algn="l" fontAlgn="b"/>
                      <a:endParaRPr lang="en-US" sz="900" b="0" i="0" u="none" strike="noStrike">
                        <a:solidFill>
                          <a:srgbClr val="000000"/>
                        </a:solidFill>
                        <a:effectLst/>
                        <a:latin typeface="Calibri"/>
                      </a:endParaRPr>
                    </a:p>
                  </a:txBody>
                  <a:tcPr marL="14989" marR="14989" marT="11242" marB="0" anchor="b"/>
                </a:tc>
                <a:extLst>
                  <a:ext uri="{0D108BD9-81ED-4DB2-BD59-A6C34878D82A}">
                    <a16:rowId xmlns:a16="http://schemas.microsoft.com/office/drawing/2014/main" val="10007"/>
                  </a:ext>
                </a:extLst>
              </a:tr>
              <a:tr h="170887">
                <a:tc>
                  <a:txBody>
                    <a:bodyPr/>
                    <a:lstStyle/>
                    <a:p>
                      <a:pPr algn="l" fontAlgn="b"/>
                      <a:endParaRPr lang="en-US" sz="900" b="0" i="0" u="none" strike="noStrike">
                        <a:solidFill>
                          <a:srgbClr val="000000"/>
                        </a:solidFill>
                        <a:effectLst/>
                        <a:latin typeface="Calibri"/>
                      </a:endParaRPr>
                    </a:p>
                  </a:txBody>
                  <a:tcPr marL="14989" marR="14989" marT="11242" marB="0" anchor="b"/>
                </a:tc>
                <a:tc>
                  <a:txBody>
                    <a:bodyPr/>
                    <a:lstStyle/>
                    <a:p>
                      <a:pPr algn="l" fontAlgn="b"/>
                      <a:endParaRPr lang="en-US" sz="900" b="0" i="0" u="none" strike="noStrike">
                        <a:solidFill>
                          <a:srgbClr val="000000"/>
                        </a:solidFill>
                        <a:effectLst/>
                        <a:latin typeface="Calibri"/>
                      </a:endParaRPr>
                    </a:p>
                  </a:txBody>
                  <a:tcPr marL="14989" marR="14989" marT="11242" marB="0" anchor="b"/>
                </a:tc>
                <a:tc>
                  <a:txBody>
                    <a:bodyPr/>
                    <a:lstStyle/>
                    <a:p>
                      <a:pPr algn="l" fontAlgn="b"/>
                      <a:endParaRPr lang="en-US" sz="900" b="0" i="0" u="none" strike="noStrike">
                        <a:solidFill>
                          <a:srgbClr val="000000"/>
                        </a:solidFill>
                        <a:effectLst/>
                        <a:latin typeface="Calibri"/>
                      </a:endParaRPr>
                    </a:p>
                  </a:txBody>
                  <a:tcPr marL="14989" marR="14989" marT="11242" marB="0" anchor="b"/>
                </a:tc>
                <a:tc>
                  <a:txBody>
                    <a:bodyPr/>
                    <a:lstStyle/>
                    <a:p>
                      <a:pPr algn="l" fontAlgn="b"/>
                      <a:endParaRPr lang="en-US" sz="900" b="0" i="0" u="none" strike="noStrike" dirty="0">
                        <a:solidFill>
                          <a:srgbClr val="000000"/>
                        </a:solidFill>
                        <a:effectLst/>
                        <a:latin typeface="Calibri"/>
                      </a:endParaRPr>
                    </a:p>
                  </a:txBody>
                  <a:tcPr marL="14989" marR="14989" marT="11242" marB="0" anchor="b"/>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60633530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dissolv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dissolve">
                                      <p:cBhvr>
                                        <p:cTn id="25" dur="500"/>
                                        <p:tgtEl>
                                          <p:spTgt spid="3">
                                            <p:txEl>
                                              <p:pRg st="4" end="4"/>
                                            </p:txEl>
                                          </p:spTgt>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dissolv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dissolve">
                                      <p:cBhvr>
                                        <p:cTn id="33" dur="500"/>
                                        <p:tgtEl>
                                          <p:spTgt spid="3">
                                            <p:txEl>
                                              <p:pRg st="6" end="6"/>
                                            </p:txEl>
                                          </p:spTgt>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dissolve">
                                      <p:cBhvr>
                                        <p:cTn id="36" dur="500"/>
                                        <p:tgtEl>
                                          <p:spTgt spid="3">
                                            <p:txEl>
                                              <p:pRg st="7" end="7"/>
                                            </p:txEl>
                                          </p:spTgt>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dissolve">
                                      <p:cBhvr>
                                        <p:cTn id="39" dur="500"/>
                                        <p:tgtEl>
                                          <p:spTgt spid="3">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37"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1000"/>
                                        <p:tgtEl>
                                          <p:spTgt spid="4"/>
                                        </p:tgtEl>
                                      </p:cBhvr>
                                    </p:animEffect>
                                    <p:anim calcmode="lin" valueType="num">
                                      <p:cBhvr>
                                        <p:cTn id="45" dur="1000" fill="hold"/>
                                        <p:tgtEl>
                                          <p:spTgt spid="4"/>
                                        </p:tgtEl>
                                        <p:attrNameLst>
                                          <p:attrName>ppt_x</p:attrName>
                                        </p:attrNameLst>
                                      </p:cBhvr>
                                      <p:tavLst>
                                        <p:tav tm="0">
                                          <p:val>
                                            <p:strVal val="#ppt_x"/>
                                          </p:val>
                                        </p:tav>
                                        <p:tav tm="100000">
                                          <p:val>
                                            <p:strVal val="#ppt_x"/>
                                          </p:val>
                                        </p:tav>
                                      </p:tavLst>
                                    </p:anim>
                                    <p:anim calcmode="lin" valueType="num">
                                      <p:cBhvr>
                                        <p:cTn id="46" dur="900" decel="100000" fill="hold"/>
                                        <p:tgtEl>
                                          <p:spTgt spid="4"/>
                                        </p:tgtEl>
                                        <p:attrNameLst>
                                          <p:attrName>ppt_y</p:attrName>
                                        </p:attrNameLst>
                                      </p:cBhvr>
                                      <p:tavLst>
                                        <p:tav tm="0">
                                          <p:val>
                                            <p:strVal val="#ppt_y+1"/>
                                          </p:val>
                                        </p:tav>
                                        <p:tav tm="100000">
                                          <p:val>
                                            <p:strVal val="#ppt_y-.03"/>
                                          </p:val>
                                        </p:tav>
                                      </p:tavLst>
                                    </p:anim>
                                    <p:anim calcmode="lin" valueType="num">
                                      <p:cBhvr>
                                        <p:cTn id="47"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ACD19-4680-49AA-A63C-52F8E01BB91E}"/>
              </a:ext>
            </a:extLst>
          </p:cNvPr>
          <p:cNvSpPr>
            <a:spLocks noGrp="1"/>
          </p:cNvSpPr>
          <p:nvPr>
            <p:ph type="title"/>
          </p:nvPr>
        </p:nvSpPr>
        <p:spPr>
          <a:xfrm>
            <a:off x="902189" y="213132"/>
            <a:ext cx="7338060" cy="1131570"/>
          </a:xfrm>
        </p:spPr>
        <p:txBody>
          <a:bodyPr vert="horz" lIns="91440" tIns="45720" rIns="91440" bIns="45720" rtlCol="0" anchor="ctr">
            <a:normAutofit/>
          </a:bodyPr>
          <a:lstStyle/>
          <a:p>
            <a:pPr defTabSz="914400"/>
            <a:r>
              <a:rPr lang="en-US" sz="4000" dirty="0"/>
              <a:t>New start time - maybe?</a:t>
            </a:r>
          </a:p>
        </p:txBody>
      </p:sp>
      <p:sp>
        <p:nvSpPr>
          <p:cNvPr id="10" name="Title 1">
            <a:extLst>
              <a:ext uri="{FF2B5EF4-FFF2-40B4-BE49-F238E27FC236}">
                <a16:creationId xmlns:a16="http://schemas.microsoft.com/office/drawing/2014/main" id="{D6EEDB6F-53AF-4125-8EFF-5A06AE576C7A}"/>
              </a:ext>
            </a:extLst>
          </p:cNvPr>
          <p:cNvSpPr txBox="1">
            <a:spLocks/>
          </p:cNvSpPr>
          <p:nvPr/>
        </p:nvSpPr>
        <p:spPr>
          <a:xfrm>
            <a:off x="466221" y="1508760"/>
            <a:ext cx="3889641" cy="3154680"/>
          </a:xfrm>
          <a:prstGeom prst="rect">
            <a:avLst/>
          </a:prstGeom>
        </p:spPr>
        <p:txBody>
          <a:bodyPr vert="horz" lIns="91440" tIns="45720" rIns="91440" bIns="45720" rtlCol="0">
            <a:normAutofit/>
          </a:bodyPr>
          <a:lstStyle>
            <a:lvl1pPr algn="l" defTabSz="685800" rtl="0" eaLnBrk="1" latinLnBrk="0" hangingPunct="1">
              <a:lnSpc>
                <a:spcPct val="85000"/>
              </a:lnSpc>
              <a:spcBef>
                <a:spcPct val="0"/>
              </a:spcBef>
              <a:buNone/>
              <a:defRPr sz="3000" kern="1200" cap="all" baseline="0">
                <a:solidFill>
                  <a:schemeClr val="bg2"/>
                </a:solidFill>
                <a:latin typeface="+mj-lt"/>
                <a:ea typeface="+mj-ea"/>
                <a:cs typeface="+mj-cs"/>
              </a:defRPr>
            </a:lvl1pPr>
          </a:lstStyle>
          <a:p>
            <a:pPr indent="-182880" defTabSz="914400">
              <a:lnSpc>
                <a:spcPct val="90000"/>
              </a:lnSpc>
              <a:spcAft>
                <a:spcPts val="600"/>
              </a:spcAft>
              <a:buClr>
                <a:schemeClr val="tx1"/>
              </a:buClr>
              <a:buFont typeface="Wingdings" pitchFamily="2" charset="2"/>
              <a:buChar char=""/>
            </a:pPr>
            <a:r>
              <a:rPr lang="en-US" sz="1500" spc="150" dirty="0">
                <a:solidFill>
                  <a:schemeClr val="tx1"/>
                </a:solidFill>
                <a:latin typeface="+mn-lt"/>
                <a:ea typeface="+mn-ea"/>
                <a:cs typeface="+mn-cs"/>
              </a:rPr>
              <a:t>Right…..</a:t>
            </a:r>
            <a:br>
              <a:rPr lang="en-US" sz="1500" spc="150" dirty="0">
                <a:solidFill>
                  <a:schemeClr val="tx1"/>
                </a:solidFill>
                <a:latin typeface="+mn-lt"/>
                <a:ea typeface="+mn-ea"/>
                <a:cs typeface="+mn-cs"/>
              </a:rPr>
            </a:br>
            <a:br>
              <a:rPr lang="en-US" sz="1500" spc="150" dirty="0">
                <a:solidFill>
                  <a:schemeClr val="tx1"/>
                </a:solidFill>
                <a:latin typeface="+mn-lt"/>
                <a:ea typeface="+mn-ea"/>
                <a:cs typeface="+mn-cs"/>
              </a:rPr>
            </a:br>
            <a:r>
              <a:rPr lang="en-US" sz="1500" spc="150" dirty="0">
                <a:solidFill>
                  <a:schemeClr val="tx1"/>
                </a:solidFill>
                <a:latin typeface="+mn-lt"/>
                <a:ea typeface="+mn-ea"/>
                <a:cs typeface="+mn-cs"/>
              </a:rPr>
              <a:t>Who like starting at 1115 -1415?</a:t>
            </a:r>
            <a:br>
              <a:rPr lang="en-US" sz="1500" spc="150" dirty="0">
                <a:solidFill>
                  <a:schemeClr val="tx1"/>
                </a:solidFill>
                <a:latin typeface="+mn-lt"/>
                <a:ea typeface="+mn-ea"/>
                <a:cs typeface="+mn-cs"/>
              </a:rPr>
            </a:br>
            <a:br>
              <a:rPr lang="en-US" sz="1500" spc="150" dirty="0">
                <a:solidFill>
                  <a:schemeClr val="tx1"/>
                </a:solidFill>
                <a:latin typeface="+mn-lt"/>
                <a:ea typeface="+mn-ea"/>
                <a:cs typeface="+mn-cs"/>
              </a:rPr>
            </a:br>
            <a:r>
              <a:rPr lang="en-US" sz="1500" spc="150" dirty="0">
                <a:solidFill>
                  <a:schemeClr val="tx1"/>
                </a:solidFill>
                <a:latin typeface="+mn-lt"/>
                <a:ea typeface="+mn-ea"/>
                <a:cs typeface="+mn-cs"/>
              </a:rPr>
              <a:t>I am proposing a move to start at 1015 finishing at 1315?</a:t>
            </a:r>
            <a:br>
              <a:rPr lang="en-US" sz="1500" spc="150" dirty="0">
                <a:solidFill>
                  <a:schemeClr val="tx1"/>
                </a:solidFill>
                <a:latin typeface="+mn-lt"/>
                <a:ea typeface="+mn-ea"/>
                <a:cs typeface="+mn-cs"/>
              </a:rPr>
            </a:br>
            <a:br>
              <a:rPr lang="en-US" sz="1500" spc="150" dirty="0">
                <a:solidFill>
                  <a:schemeClr val="tx1"/>
                </a:solidFill>
                <a:latin typeface="+mn-lt"/>
                <a:ea typeface="+mn-ea"/>
                <a:cs typeface="+mn-cs"/>
              </a:rPr>
            </a:br>
            <a:br>
              <a:rPr lang="en-US" sz="1500" spc="150" dirty="0">
                <a:solidFill>
                  <a:schemeClr val="tx1"/>
                </a:solidFill>
                <a:latin typeface="+mn-lt"/>
                <a:ea typeface="+mn-ea"/>
                <a:cs typeface="+mn-cs"/>
              </a:rPr>
            </a:br>
            <a:r>
              <a:rPr lang="en-US" sz="1500" spc="150" dirty="0">
                <a:solidFill>
                  <a:schemeClr val="tx1"/>
                </a:solidFill>
                <a:latin typeface="+mn-lt"/>
                <a:ea typeface="+mn-ea"/>
                <a:cs typeface="+mn-cs"/>
              </a:rPr>
              <a:t>What’s the consensus on this please </a:t>
            </a:r>
          </a:p>
        </p:txBody>
      </p:sp>
      <p:pic>
        <p:nvPicPr>
          <p:cNvPr id="11" name="Picture 4" descr="Image result for thumbs up or down">
            <a:extLst>
              <a:ext uri="{FF2B5EF4-FFF2-40B4-BE49-F238E27FC236}">
                <a16:creationId xmlns:a16="http://schemas.microsoft.com/office/drawing/2014/main" id="{C0D98E7F-E82E-4092-83DA-66915C19EB0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91831" y="1937161"/>
            <a:ext cx="3557213" cy="1992039"/>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771939C0-6D65-42EF-85B3-1E0653D0F35E}"/>
              </a:ext>
            </a:extLst>
          </p:cNvPr>
          <p:cNvSpPr>
            <a:spLocks noGrp="1"/>
          </p:cNvSpPr>
          <p:nvPr>
            <p:ph type="sldNum" sz="quarter" idx="12"/>
          </p:nvPr>
        </p:nvSpPr>
        <p:spPr>
          <a:xfrm>
            <a:off x="7994195" y="4817140"/>
            <a:ext cx="709698" cy="273844"/>
          </a:xfrm>
        </p:spPr>
        <p:txBody>
          <a:bodyPr vert="horz" lIns="45720" tIns="45720" rIns="91440" bIns="45720" rtlCol="0" anchor="ctr">
            <a:normAutofit/>
          </a:bodyPr>
          <a:lstStyle/>
          <a:p>
            <a:pPr defTabSz="914400">
              <a:lnSpc>
                <a:spcPct val="90000"/>
              </a:lnSpc>
              <a:spcAft>
                <a:spcPts val="600"/>
              </a:spcAft>
            </a:pPr>
            <a:fld id="{93D4C1C2-5B6E-2F46-9ED0-2C366A772FD4}" type="slidenum">
              <a:rPr lang="en-US" sz="1200"/>
              <a:pPr defTabSz="914400">
                <a:lnSpc>
                  <a:spcPct val="90000"/>
                </a:lnSpc>
                <a:spcAft>
                  <a:spcPts val="600"/>
                </a:spcAft>
              </a:pPr>
              <a:t>3</a:t>
            </a:fld>
            <a:endParaRPr lang="en-US" sz="1200"/>
          </a:p>
        </p:txBody>
      </p:sp>
    </p:spTree>
    <p:extLst>
      <p:ext uri="{BB962C8B-B14F-4D97-AF65-F5344CB8AC3E}">
        <p14:creationId xmlns:p14="http://schemas.microsoft.com/office/powerpoint/2010/main" val="251676411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ChangeArrowheads="1"/>
          </p:cNvSpPr>
          <p:nvPr>
            <p:ph type="title"/>
          </p:nvPr>
        </p:nvSpPr>
        <p:spPr>
          <a:xfrm>
            <a:off x="462116" y="213132"/>
            <a:ext cx="7778133" cy="1131570"/>
          </a:xfrm>
        </p:spPr>
        <p:txBody>
          <a:bodyPr/>
          <a:lstStyle/>
          <a:p>
            <a:r>
              <a:rPr lang="en-GB" dirty="0"/>
              <a:t>Where to start? </a:t>
            </a:r>
          </a:p>
        </p:txBody>
      </p:sp>
      <p:sp>
        <p:nvSpPr>
          <p:cNvPr id="134147" name="Rectangle 3"/>
          <p:cNvSpPr>
            <a:spLocks noGrp="1" noChangeArrowheads="1"/>
          </p:cNvSpPr>
          <p:nvPr>
            <p:ph type="body" idx="1"/>
          </p:nvPr>
        </p:nvSpPr>
        <p:spPr/>
        <p:txBody>
          <a:bodyPr>
            <a:noAutofit/>
          </a:bodyPr>
          <a:lstStyle/>
          <a:p>
            <a:r>
              <a:rPr lang="en-GB" sz="2000" dirty="0"/>
              <a:t>At the very beginning….</a:t>
            </a:r>
          </a:p>
          <a:p>
            <a:pPr lvl="1"/>
            <a:r>
              <a:rPr lang="en-GB" sz="2000" dirty="0"/>
              <a:t>Decide look &amp; feel of game</a:t>
            </a:r>
          </a:p>
          <a:p>
            <a:pPr lvl="1"/>
            <a:r>
              <a:rPr lang="en-GB" sz="2000" dirty="0"/>
              <a:t>Task analysis &amp; plan</a:t>
            </a:r>
          </a:p>
          <a:p>
            <a:pPr lvl="1"/>
            <a:r>
              <a:rPr lang="en-GB" sz="2000" dirty="0"/>
              <a:t>Assign primary roles for team members</a:t>
            </a:r>
          </a:p>
          <a:p>
            <a:pPr lvl="1"/>
            <a:r>
              <a:rPr lang="en-GB" sz="2000" dirty="0"/>
              <a:t>Agree ground rules</a:t>
            </a:r>
          </a:p>
          <a:p>
            <a:pPr lvl="1"/>
            <a:r>
              <a:rPr lang="en-GB" sz="2000" dirty="0"/>
              <a:t>Set deadlines/agreed targets</a:t>
            </a:r>
          </a:p>
          <a:p>
            <a:pPr lvl="2"/>
            <a:r>
              <a:rPr lang="en-GB" sz="2000" dirty="0"/>
              <a:t>Keep to them</a:t>
            </a:r>
          </a:p>
          <a:p>
            <a:pPr lvl="2"/>
            <a:r>
              <a:rPr lang="en-GB" sz="2000" dirty="0"/>
              <a:t>Recognise that you will have other things to do over the next few weeks!</a:t>
            </a:r>
          </a:p>
        </p:txBody>
      </p:sp>
      <p:sp>
        <p:nvSpPr>
          <p:cNvPr id="10" name="Slide Number Placeholder 9"/>
          <p:cNvSpPr>
            <a:spLocks noGrp="1"/>
          </p:cNvSpPr>
          <p:nvPr>
            <p:ph type="sldNum" sz="quarter" idx="12"/>
          </p:nvPr>
        </p:nvSpPr>
        <p:spPr/>
        <p:txBody>
          <a:bodyPr/>
          <a:lstStyle/>
          <a:p>
            <a:fld id="{A15609E0-BA2B-4AF6-8050-F600B112DCED}" type="slidenum">
              <a:rPr lang="en-US" smtClean="0"/>
              <a:pPr/>
              <a:t>30</a:t>
            </a:fld>
            <a:endParaRPr lang="en-US"/>
          </a:p>
        </p:txBody>
      </p:sp>
    </p:spTree>
    <p:extLst>
      <p:ext uri="{BB962C8B-B14F-4D97-AF65-F5344CB8AC3E}">
        <p14:creationId xmlns:p14="http://schemas.microsoft.com/office/powerpoint/2010/main" val="156563178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34147">
                                            <p:txEl>
                                              <p:pRg st="0" end="0"/>
                                            </p:txEl>
                                          </p:spTgt>
                                        </p:tgtEl>
                                        <p:attrNameLst>
                                          <p:attrName>style.visibility</p:attrName>
                                        </p:attrNameLst>
                                      </p:cBhvr>
                                      <p:to>
                                        <p:strVal val="visible"/>
                                      </p:to>
                                    </p:set>
                                    <p:animEffect transition="in" filter="fade">
                                      <p:cBhvr>
                                        <p:cTn id="7" dur="1000"/>
                                        <p:tgtEl>
                                          <p:spTgt spid="134147">
                                            <p:txEl>
                                              <p:pRg st="0" end="0"/>
                                            </p:txEl>
                                          </p:spTgt>
                                        </p:tgtEl>
                                      </p:cBhvr>
                                    </p:animEffect>
                                    <p:anim calcmode="lin" valueType="num">
                                      <p:cBhvr>
                                        <p:cTn id="8" dur="1000" fill="hold"/>
                                        <p:tgtEl>
                                          <p:spTgt spid="134147">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134147">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34147">
                                            <p:txEl>
                                              <p:pRg st="0" end="0"/>
                                            </p:txEl>
                                          </p:spTgt>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134147">
                                            <p:txEl>
                                              <p:pRg st="1" end="1"/>
                                            </p:txEl>
                                          </p:spTgt>
                                        </p:tgtEl>
                                        <p:attrNameLst>
                                          <p:attrName>style.visibility</p:attrName>
                                        </p:attrNameLst>
                                      </p:cBhvr>
                                      <p:to>
                                        <p:strVal val="visible"/>
                                      </p:to>
                                    </p:set>
                                    <p:animEffect transition="in" filter="fade">
                                      <p:cBhvr>
                                        <p:cTn id="13" dur="1000"/>
                                        <p:tgtEl>
                                          <p:spTgt spid="134147">
                                            <p:txEl>
                                              <p:pRg st="1" end="1"/>
                                            </p:txEl>
                                          </p:spTgt>
                                        </p:tgtEl>
                                      </p:cBhvr>
                                    </p:animEffect>
                                    <p:anim calcmode="lin" valueType="num">
                                      <p:cBhvr>
                                        <p:cTn id="14" dur="1000" fill="hold"/>
                                        <p:tgtEl>
                                          <p:spTgt spid="134147">
                                            <p:txEl>
                                              <p:pRg st="1" end="1"/>
                                            </p:txEl>
                                          </p:spTgt>
                                        </p:tgtEl>
                                        <p:attrNameLst>
                                          <p:attrName>ppt_x</p:attrName>
                                        </p:attrNameLst>
                                      </p:cBhvr>
                                      <p:tavLst>
                                        <p:tav tm="0">
                                          <p:val>
                                            <p:strVal val="#ppt_x"/>
                                          </p:val>
                                        </p:tav>
                                        <p:tav tm="100000">
                                          <p:val>
                                            <p:strVal val="#ppt_x"/>
                                          </p:val>
                                        </p:tav>
                                      </p:tavLst>
                                    </p:anim>
                                    <p:anim calcmode="lin" valueType="num">
                                      <p:cBhvr>
                                        <p:cTn id="15" dur="900" decel="100000" fill="hold"/>
                                        <p:tgtEl>
                                          <p:spTgt spid="134147">
                                            <p:txEl>
                                              <p:pRg st="1" end="1"/>
                                            </p:txEl>
                                          </p:spTgt>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34147">
                                            <p:txEl>
                                              <p:pRg st="1" end="1"/>
                                            </p:txEl>
                                          </p:spTgt>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0"/>
                                  </p:stCondLst>
                                  <p:childTnLst>
                                    <p:set>
                                      <p:cBhvr>
                                        <p:cTn id="18" dur="1" fill="hold">
                                          <p:stCondLst>
                                            <p:cond delay="0"/>
                                          </p:stCondLst>
                                        </p:cTn>
                                        <p:tgtEl>
                                          <p:spTgt spid="134147">
                                            <p:txEl>
                                              <p:pRg st="2" end="2"/>
                                            </p:txEl>
                                          </p:spTgt>
                                        </p:tgtEl>
                                        <p:attrNameLst>
                                          <p:attrName>style.visibility</p:attrName>
                                        </p:attrNameLst>
                                      </p:cBhvr>
                                      <p:to>
                                        <p:strVal val="visible"/>
                                      </p:to>
                                    </p:set>
                                    <p:animEffect transition="in" filter="fade">
                                      <p:cBhvr>
                                        <p:cTn id="19" dur="1000"/>
                                        <p:tgtEl>
                                          <p:spTgt spid="134147">
                                            <p:txEl>
                                              <p:pRg st="2" end="2"/>
                                            </p:txEl>
                                          </p:spTgt>
                                        </p:tgtEl>
                                      </p:cBhvr>
                                    </p:animEffect>
                                    <p:anim calcmode="lin" valueType="num">
                                      <p:cBhvr>
                                        <p:cTn id="20" dur="1000" fill="hold"/>
                                        <p:tgtEl>
                                          <p:spTgt spid="134147">
                                            <p:txEl>
                                              <p:pRg st="2" end="2"/>
                                            </p:txEl>
                                          </p:spTgt>
                                        </p:tgtEl>
                                        <p:attrNameLst>
                                          <p:attrName>ppt_x</p:attrName>
                                        </p:attrNameLst>
                                      </p:cBhvr>
                                      <p:tavLst>
                                        <p:tav tm="0">
                                          <p:val>
                                            <p:strVal val="#ppt_x"/>
                                          </p:val>
                                        </p:tav>
                                        <p:tav tm="100000">
                                          <p:val>
                                            <p:strVal val="#ppt_x"/>
                                          </p:val>
                                        </p:tav>
                                      </p:tavLst>
                                    </p:anim>
                                    <p:anim calcmode="lin" valueType="num">
                                      <p:cBhvr>
                                        <p:cTn id="21" dur="900" decel="100000" fill="hold"/>
                                        <p:tgtEl>
                                          <p:spTgt spid="134147">
                                            <p:txEl>
                                              <p:pRg st="2" end="2"/>
                                            </p:txEl>
                                          </p:spTgt>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34147">
                                            <p:txEl>
                                              <p:pRg st="2" end="2"/>
                                            </p:txEl>
                                          </p:spTgt>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0"/>
                                  </p:stCondLst>
                                  <p:childTnLst>
                                    <p:set>
                                      <p:cBhvr>
                                        <p:cTn id="24" dur="1" fill="hold">
                                          <p:stCondLst>
                                            <p:cond delay="0"/>
                                          </p:stCondLst>
                                        </p:cTn>
                                        <p:tgtEl>
                                          <p:spTgt spid="134147">
                                            <p:txEl>
                                              <p:pRg st="3" end="3"/>
                                            </p:txEl>
                                          </p:spTgt>
                                        </p:tgtEl>
                                        <p:attrNameLst>
                                          <p:attrName>style.visibility</p:attrName>
                                        </p:attrNameLst>
                                      </p:cBhvr>
                                      <p:to>
                                        <p:strVal val="visible"/>
                                      </p:to>
                                    </p:set>
                                    <p:animEffect transition="in" filter="fade">
                                      <p:cBhvr>
                                        <p:cTn id="25" dur="1000"/>
                                        <p:tgtEl>
                                          <p:spTgt spid="134147">
                                            <p:txEl>
                                              <p:pRg st="3" end="3"/>
                                            </p:txEl>
                                          </p:spTgt>
                                        </p:tgtEl>
                                      </p:cBhvr>
                                    </p:animEffect>
                                    <p:anim calcmode="lin" valueType="num">
                                      <p:cBhvr>
                                        <p:cTn id="26" dur="1000" fill="hold"/>
                                        <p:tgtEl>
                                          <p:spTgt spid="134147">
                                            <p:txEl>
                                              <p:pRg st="3" end="3"/>
                                            </p:txEl>
                                          </p:spTgt>
                                        </p:tgtEl>
                                        <p:attrNameLst>
                                          <p:attrName>ppt_x</p:attrName>
                                        </p:attrNameLst>
                                      </p:cBhvr>
                                      <p:tavLst>
                                        <p:tav tm="0">
                                          <p:val>
                                            <p:strVal val="#ppt_x"/>
                                          </p:val>
                                        </p:tav>
                                        <p:tav tm="100000">
                                          <p:val>
                                            <p:strVal val="#ppt_x"/>
                                          </p:val>
                                        </p:tav>
                                      </p:tavLst>
                                    </p:anim>
                                    <p:anim calcmode="lin" valueType="num">
                                      <p:cBhvr>
                                        <p:cTn id="27" dur="900" decel="100000" fill="hold"/>
                                        <p:tgtEl>
                                          <p:spTgt spid="134147">
                                            <p:txEl>
                                              <p:pRg st="3" end="3"/>
                                            </p:txEl>
                                          </p:spTgt>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34147">
                                            <p:txEl>
                                              <p:pRg st="3" end="3"/>
                                            </p:txEl>
                                          </p:spTgt>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0"/>
                                  </p:stCondLst>
                                  <p:childTnLst>
                                    <p:set>
                                      <p:cBhvr>
                                        <p:cTn id="30" dur="1" fill="hold">
                                          <p:stCondLst>
                                            <p:cond delay="0"/>
                                          </p:stCondLst>
                                        </p:cTn>
                                        <p:tgtEl>
                                          <p:spTgt spid="134147">
                                            <p:txEl>
                                              <p:pRg st="4" end="4"/>
                                            </p:txEl>
                                          </p:spTgt>
                                        </p:tgtEl>
                                        <p:attrNameLst>
                                          <p:attrName>style.visibility</p:attrName>
                                        </p:attrNameLst>
                                      </p:cBhvr>
                                      <p:to>
                                        <p:strVal val="visible"/>
                                      </p:to>
                                    </p:set>
                                    <p:animEffect transition="in" filter="fade">
                                      <p:cBhvr>
                                        <p:cTn id="31" dur="1000"/>
                                        <p:tgtEl>
                                          <p:spTgt spid="134147">
                                            <p:txEl>
                                              <p:pRg st="4" end="4"/>
                                            </p:txEl>
                                          </p:spTgt>
                                        </p:tgtEl>
                                      </p:cBhvr>
                                    </p:animEffect>
                                    <p:anim calcmode="lin" valueType="num">
                                      <p:cBhvr>
                                        <p:cTn id="32" dur="1000" fill="hold"/>
                                        <p:tgtEl>
                                          <p:spTgt spid="134147">
                                            <p:txEl>
                                              <p:pRg st="4" end="4"/>
                                            </p:txEl>
                                          </p:spTgt>
                                        </p:tgtEl>
                                        <p:attrNameLst>
                                          <p:attrName>ppt_x</p:attrName>
                                        </p:attrNameLst>
                                      </p:cBhvr>
                                      <p:tavLst>
                                        <p:tav tm="0">
                                          <p:val>
                                            <p:strVal val="#ppt_x"/>
                                          </p:val>
                                        </p:tav>
                                        <p:tav tm="100000">
                                          <p:val>
                                            <p:strVal val="#ppt_x"/>
                                          </p:val>
                                        </p:tav>
                                      </p:tavLst>
                                    </p:anim>
                                    <p:anim calcmode="lin" valueType="num">
                                      <p:cBhvr>
                                        <p:cTn id="33" dur="900" decel="100000" fill="hold"/>
                                        <p:tgtEl>
                                          <p:spTgt spid="134147">
                                            <p:txEl>
                                              <p:pRg st="4" end="4"/>
                                            </p:txEl>
                                          </p:spTgt>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134147">
                                            <p:txEl>
                                              <p:pRg st="4" end="4"/>
                                            </p:txEl>
                                          </p:spTgt>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p:stCondLst>
                                    <p:cond delay="0"/>
                                  </p:stCondLst>
                                  <p:childTnLst>
                                    <p:set>
                                      <p:cBhvr>
                                        <p:cTn id="36" dur="1" fill="hold">
                                          <p:stCondLst>
                                            <p:cond delay="0"/>
                                          </p:stCondLst>
                                        </p:cTn>
                                        <p:tgtEl>
                                          <p:spTgt spid="134147">
                                            <p:txEl>
                                              <p:pRg st="5" end="5"/>
                                            </p:txEl>
                                          </p:spTgt>
                                        </p:tgtEl>
                                        <p:attrNameLst>
                                          <p:attrName>style.visibility</p:attrName>
                                        </p:attrNameLst>
                                      </p:cBhvr>
                                      <p:to>
                                        <p:strVal val="visible"/>
                                      </p:to>
                                    </p:set>
                                    <p:animEffect transition="in" filter="fade">
                                      <p:cBhvr>
                                        <p:cTn id="37" dur="1000"/>
                                        <p:tgtEl>
                                          <p:spTgt spid="134147">
                                            <p:txEl>
                                              <p:pRg st="5" end="5"/>
                                            </p:txEl>
                                          </p:spTgt>
                                        </p:tgtEl>
                                      </p:cBhvr>
                                    </p:animEffect>
                                    <p:anim calcmode="lin" valueType="num">
                                      <p:cBhvr>
                                        <p:cTn id="38" dur="1000" fill="hold"/>
                                        <p:tgtEl>
                                          <p:spTgt spid="134147">
                                            <p:txEl>
                                              <p:pRg st="5" end="5"/>
                                            </p:txEl>
                                          </p:spTgt>
                                        </p:tgtEl>
                                        <p:attrNameLst>
                                          <p:attrName>ppt_x</p:attrName>
                                        </p:attrNameLst>
                                      </p:cBhvr>
                                      <p:tavLst>
                                        <p:tav tm="0">
                                          <p:val>
                                            <p:strVal val="#ppt_x"/>
                                          </p:val>
                                        </p:tav>
                                        <p:tav tm="100000">
                                          <p:val>
                                            <p:strVal val="#ppt_x"/>
                                          </p:val>
                                        </p:tav>
                                      </p:tavLst>
                                    </p:anim>
                                    <p:anim calcmode="lin" valueType="num">
                                      <p:cBhvr>
                                        <p:cTn id="39" dur="900" decel="100000" fill="hold"/>
                                        <p:tgtEl>
                                          <p:spTgt spid="134147">
                                            <p:txEl>
                                              <p:pRg st="5" end="5"/>
                                            </p:txEl>
                                          </p:spTgt>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134147">
                                            <p:txEl>
                                              <p:pRg st="5" end="5"/>
                                            </p:txEl>
                                          </p:spTgt>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0"/>
                                  </p:stCondLst>
                                  <p:childTnLst>
                                    <p:set>
                                      <p:cBhvr>
                                        <p:cTn id="42" dur="1" fill="hold">
                                          <p:stCondLst>
                                            <p:cond delay="0"/>
                                          </p:stCondLst>
                                        </p:cTn>
                                        <p:tgtEl>
                                          <p:spTgt spid="134147">
                                            <p:txEl>
                                              <p:pRg st="6" end="6"/>
                                            </p:txEl>
                                          </p:spTgt>
                                        </p:tgtEl>
                                        <p:attrNameLst>
                                          <p:attrName>style.visibility</p:attrName>
                                        </p:attrNameLst>
                                      </p:cBhvr>
                                      <p:to>
                                        <p:strVal val="visible"/>
                                      </p:to>
                                    </p:set>
                                    <p:animEffect transition="in" filter="fade">
                                      <p:cBhvr>
                                        <p:cTn id="43" dur="1000"/>
                                        <p:tgtEl>
                                          <p:spTgt spid="134147">
                                            <p:txEl>
                                              <p:pRg st="6" end="6"/>
                                            </p:txEl>
                                          </p:spTgt>
                                        </p:tgtEl>
                                      </p:cBhvr>
                                    </p:animEffect>
                                    <p:anim calcmode="lin" valueType="num">
                                      <p:cBhvr>
                                        <p:cTn id="44" dur="1000" fill="hold"/>
                                        <p:tgtEl>
                                          <p:spTgt spid="134147">
                                            <p:txEl>
                                              <p:pRg st="6" end="6"/>
                                            </p:txEl>
                                          </p:spTgt>
                                        </p:tgtEl>
                                        <p:attrNameLst>
                                          <p:attrName>ppt_x</p:attrName>
                                        </p:attrNameLst>
                                      </p:cBhvr>
                                      <p:tavLst>
                                        <p:tav tm="0">
                                          <p:val>
                                            <p:strVal val="#ppt_x"/>
                                          </p:val>
                                        </p:tav>
                                        <p:tav tm="100000">
                                          <p:val>
                                            <p:strVal val="#ppt_x"/>
                                          </p:val>
                                        </p:tav>
                                      </p:tavLst>
                                    </p:anim>
                                    <p:anim calcmode="lin" valueType="num">
                                      <p:cBhvr>
                                        <p:cTn id="45" dur="900" decel="100000" fill="hold"/>
                                        <p:tgtEl>
                                          <p:spTgt spid="134147">
                                            <p:txEl>
                                              <p:pRg st="6" end="6"/>
                                            </p:txEl>
                                          </p:spTgt>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34147">
                                            <p:txEl>
                                              <p:pRg st="6" end="6"/>
                                            </p:txEl>
                                          </p:spTgt>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p:stCondLst>
                                    <p:cond delay="0"/>
                                  </p:stCondLst>
                                  <p:childTnLst>
                                    <p:set>
                                      <p:cBhvr>
                                        <p:cTn id="48" dur="1" fill="hold">
                                          <p:stCondLst>
                                            <p:cond delay="0"/>
                                          </p:stCondLst>
                                        </p:cTn>
                                        <p:tgtEl>
                                          <p:spTgt spid="134147">
                                            <p:txEl>
                                              <p:pRg st="7" end="7"/>
                                            </p:txEl>
                                          </p:spTgt>
                                        </p:tgtEl>
                                        <p:attrNameLst>
                                          <p:attrName>style.visibility</p:attrName>
                                        </p:attrNameLst>
                                      </p:cBhvr>
                                      <p:to>
                                        <p:strVal val="visible"/>
                                      </p:to>
                                    </p:set>
                                    <p:animEffect transition="in" filter="fade">
                                      <p:cBhvr>
                                        <p:cTn id="49" dur="1000"/>
                                        <p:tgtEl>
                                          <p:spTgt spid="134147">
                                            <p:txEl>
                                              <p:pRg st="7" end="7"/>
                                            </p:txEl>
                                          </p:spTgt>
                                        </p:tgtEl>
                                      </p:cBhvr>
                                    </p:animEffect>
                                    <p:anim calcmode="lin" valueType="num">
                                      <p:cBhvr>
                                        <p:cTn id="50" dur="1000" fill="hold"/>
                                        <p:tgtEl>
                                          <p:spTgt spid="134147">
                                            <p:txEl>
                                              <p:pRg st="7" end="7"/>
                                            </p:txEl>
                                          </p:spTgt>
                                        </p:tgtEl>
                                        <p:attrNameLst>
                                          <p:attrName>ppt_x</p:attrName>
                                        </p:attrNameLst>
                                      </p:cBhvr>
                                      <p:tavLst>
                                        <p:tav tm="0">
                                          <p:val>
                                            <p:strVal val="#ppt_x"/>
                                          </p:val>
                                        </p:tav>
                                        <p:tav tm="100000">
                                          <p:val>
                                            <p:strVal val="#ppt_x"/>
                                          </p:val>
                                        </p:tav>
                                      </p:tavLst>
                                    </p:anim>
                                    <p:anim calcmode="lin" valueType="num">
                                      <p:cBhvr>
                                        <p:cTn id="51" dur="900" decel="100000" fill="hold"/>
                                        <p:tgtEl>
                                          <p:spTgt spid="134147">
                                            <p:txEl>
                                              <p:pRg st="7" end="7"/>
                                            </p:txEl>
                                          </p:spTgt>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134147">
                                            <p:txEl>
                                              <p:pRg st="7" end="7"/>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147"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293" y="407332"/>
            <a:ext cx="8229600" cy="857250"/>
          </a:xfrm>
        </p:spPr>
        <p:txBody>
          <a:bodyPr>
            <a:normAutofit fontScale="90000"/>
          </a:bodyPr>
          <a:lstStyle/>
          <a:p>
            <a:r>
              <a:rPr lang="en-GB" dirty="0"/>
              <a:t>A casual 2D party game – Inspiration</a:t>
            </a:r>
            <a:br>
              <a:rPr lang="en-GB" dirty="0">
                <a:solidFill>
                  <a:schemeClr val="bg1"/>
                </a:solidFill>
              </a:rPr>
            </a:br>
            <a:endParaRPr lang="en-GB" dirty="0"/>
          </a:p>
        </p:txBody>
      </p:sp>
      <p:sp>
        <p:nvSpPr>
          <p:cNvPr id="4" name="Slide Number Placeholder 3"/>
          <p:cNvSpPr>
            <a:spLocks noGrp="1"/>
          </p:cNvSpPr>
          <p:nvPr>
            <p:ph type="sldNum" sz="quarter" idx="12"/>
          </p:nvPr>
        </p:nvSpPr>
        <p:spPr/>
        <p:txBody>
          <a:bodyPr/>
          <a:lstStyle/>
          <a:p>
            <a:fld id="{93D4C1C2-5B6E-2F46-9ED0-2C366A772FD4}" type="slidenum">
              <a:rPr lang="en-GB" smtClean="0"/>
              <a:t>31</a:t>
            </a:fld>
            <a:endParaRPr lang="en-GB"/>
          </a:p>
        </p:txBody>
      </p:sp>
      <p:grpSp>
        <p:nvGrpSpPr>
          <p:cNvPr id="7" name="Group 6">
            <a:extLst>
              <a:ext uri="{FF2B5EF4-FFF2-40B4-BE49-F238E27FC236}">
                <a16:creationId xmlns:a16="http://schemas.microsoft.com/office/drawing/2014/main" id="{04AEC6EB-9ED3-4F71-807E-C6BABC121CFB}"/>
              </a:ext>
            </a:extLst>
          </p:cNvPr>
          <p:cNvGrpSpPr/>
          <p:nvPr/>
        </p:nvGrpSpPr>
        <p:grpSpPr>
          <a:xfrm>
            <a:off x="1990695" y="1107047"/>
            <a:ext cx="5162610" cy="3477334"/>
            <a:chOff x="4391025" y="1172302"/>
            <a:chExt cx="4295773" cy="2893466"/>
          </a:xfrm>
        </p:grpSpPr>
        <p:sp>
          <p:nvSpPr>
            <p:cNvPr id="9" name="TextBox 8">
              <a:extLst>
                <a:ext uri="{FF2B5EF4-FFF2-40B4-BE49-F238E27FC236}">
                  <a16:creationId xmlns:a16="http://schemas.microsoft.com/office/drawing/2014/main" id="{A4CC5340-56AA-434F-A05C-87E4D57D24B1}"/>
                </a:ext>
              </a:extLst>
            </p:cNvPr>
            <p:cNvSpPr txBox="1"/>
            <p:nvPr/>
          </p:nvSpPr>
          <p:spPr>
            <a:xfrm>
              <a:off x="4391025" y="3630400"/>
              <a:ext cx="4295773" cy="435368"/>
            </a:xfrm>
            <a:prstGeom prst="rect">
              <a:avLst/>
            </a:prstGeom>
            <a:noFill/>
          </p:spPr>
          <p:txBody>
            <a:bodyPr wrap="square" rtlCol="0">
              <a:spAutoFit/>
            </a:bodyPr>
            <a:lstStyle/>
            <a:p>
              <a:r>
                <a:rPr lang="en-GB" sz="1400" dirty="0">
                  <a:solidFill>
                    <a:schemeClr val="bg1"/>
                  </a:solidFill>
                </a:rPr>
                <a:t>Enter the futuristic year of 1984, an age where ducks run wild in a frantic battle for glory.  Sold 509,628</a:t>
              </a:r>
            </a:p>
          </p:txBody>
        </p:sp>
        <p:pic>
          <p:nvPicPr>
            <p:cNvPr id="5" name="ScreenCapture_2017-9-20 23.53.31">
              <a:hlinkClick r:id="" action="ppaction://media"/>
              <a:extLst>
                <a:ext uri="{FF2B5EF4-FFF2-40B4-BE49-F238E27FC236}">
                  <a16:creationId xmlns:a16="http://schemas.microsoft.com/office/drawing/2014/main" id="{212AFF97-A6E3-4772-BCC3-2DAF87EC83B9}"/>
                </a:ext>
              </a:extLst>
            </p:cNvPr>
            <p:cNvPicPr>
              <a:picLocks noChangeAspect="1"/>
            </p:cNvPicPr>
            <p:nvPr>
              <a:videoFile r:link="rId6"/>
              <p:extLst>
                <p:ext uri="{DAA4B4D4-6D71-4841-9C94-3DE7FCFB9230}">
                  <p14:media xmlns:p14="http://schemas.microsoft.com/office/powerpoint/2010/main" r:embed="rId5"/>
                </p:ext>
              </p:extLst>
            </p:nvPr>
          </p:nvPicPr>
          <p:blipFill>
            <a:blip r:embed="rId8"/>
            <a:stretch>
              <a:fillRect/>
            </a:stretch>
          </p:blipFill>
          <p:spPr>
            <a:xfrm>
              <a:off x="4391025" y="1172302"/>
              <a:ext cx="4295773" cy="2306455"/>
            </a:xfrm>
            <a:prstGeom prst="rect">
              <a:avLst/>
            </a:prstGeom>
          </p:spPr>
        </p:pic>
      </p:grpSp>
      <p:grpSp>
        <p:nvGrpSpPr>
          <p:cNvPr id="26" name="Group 25">
            <a:extLst>
              <a:ext uri="{FF2B5EF4-FFF2-40B4-BE49-F238E27FC236}">
                <a16:creationId xmlns:a16="http://schemas.microsoft.com/office/drawing/2014/main" id="{24669CB9-E2EE-4B69-B4FA-506357D517E4}"/>
              </a:ext>
            </a:extLst>
          </p:cNvPr>
          <p:cNvGrpSpPr/>
          <p:nvPr/>
        </p:nvGrpSpPr>
        <p:grpSpPr>
          <a:xfrm>
            <a:off x="1990695" y="1107047"/>
            <a:ext cx="5213435" cy="3645545"/>
            <a:chOff x="233936" y="1113609"/>
            <a:chExt cx="4338064" cy="3033433"/>
          </a:xfrm>
        </p:grpSpPr>
        <p:sp>
          <p:nvSpPr>
            <p:cNvPr id="23" name="TextBox 22">
              <a:extLst>
                <a:ext uri="{FF2B5EF4-FFF2-40B4-BE49-F238E27FC236}">
                  <a16:creationId xmlns:a16="http://schemas.microsoft.com/office/drawing/2014/main" id="{DA23CF3B-58A0-4DAA-9D64-0113D54B74D2}"/>
                </a:ext>
              </a:extLst>
            </p:cNvPr>
            <p:cNvSpPr txBox="1"/>
            <p:nvPr/>
          </p:nvSpPr>
          <p:spPr>
            <a:xfrm>
              <a:off x="276227" y="3532405"/>
              <a:ext cx="4295773" cy="614637"/>
            </a:xfrm>
            <a:prstGeom prst="rect">
              <a:avLst/>
            </a:prstGeom>
            <a:noFill/>
          </p:spPr>
          <p:txBody>
            <a:bodyPr wrap="square" rtlCol="0">
              <a:spAutoFit/>
            </a:bodyPr>
            <a:lstStyle/>
            <a:p>
              <a:r>
                <a:rPr lang="en-GB" sz="1400" dirty="0">
                  <a:solidFill>
                    <a:schemeClr val="bg1"/>
                  </a:solidFill>
                </a:rPr>
                <a:t>With your brilliant robe and magic powers, it’s time to build some Tricky Towers! Stack your bricks in this land of fable, whose </a:t>
              </a:r>
              <a:r>
                <a:rPr lang="en-GB" sz="1400" dirty="0" err="1">
                  <a:solidFill>
                    <a:schemeClr val="bg1"/>
                  </a:solidFill>
                </a:rPr>
                <a:t>marvelous</a:t>
              </a:r>
              <a:r>
                <a:rPr lang="en-GB" sz="1400" dirty="0">
                  <a:solidFill>
                    <a:schemeClr val="bg1"/>
                  </a:solidFill>
                </a:rPr>
                <a:t> tower will be the most stable?   Sold 177,329</a:t>
              </a:r>
            </a:p>
          </p:txBody>
        </p:sp>
        <p:pic>
          <p:nvPicPr>
            <p:cNvPr id="25" name="Tricky Towers on Steam">
              <a:hlinkClick r:id="" action="ppaction://media"/>
              <a:extLst>
                <a:ext uri="{FF2B5EF4-FFF2-40B4-BE49-F238E27FC236}">
                  <a16:creationId xmlns:a16="http://schemas.microsoft.com/office/drawing/2014/main" id="{44CDC669-7F23-4AA0-B2C4-7891C458B155}"/>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233936" y="1113609"/>
              <a:ext cx="4295773" cy="2414486"/>
            </a:xfrm>
            <a:prstGeom prst="rect">
              <a:avLst/>
            </a:prstGeom>
          </p:spPr>
        </p:pic>
      </p:grpSp>
      <p:grpSp>
        <p:nvGrpSpPr>
          <p:cNvPr id="33" name="Group 32">
            <a:extLst>
              <a:ext uri="{FF2B5EF4-FFF2-40B4-BE49-F238E27FC236}">
                <a16:creationId xmlns:a16="http://schemas.microsoft.com/office/drawing/2014/main" id="{C06CDE19-967D-4502-9929-43C23F90BEF5}"/>
              </a:ext>
            </a:extLst>
          </p:cNvPr>
          <p:cNvGrpSpPr/>
          <p:nvPr/>
        </p:nvGrpSpPr>
        <p:grpSpPr>
          <a:xfrm>
            <a:off x="1990695" y="1107047"/>
            <a:ext cx="5372957" cy="3685385"/>
            <a:chOff x="6841864" y="410750"/>
            <a:chExt cx="5372957" cy="3685385"/>
          </a:xfrm>
        </p:grpSpPr>
        <p:sp>
          <p:nvSpPr>
            <p:cNvPr id="19" name="TextBox 18">
              <a:extLst>
                <a:ext uri="{FF2B5EF4-FFF2-40B4-BE49-F238E27FC236}">
                  <a16:creationId xmlns:a16="http://schemas.microsoft.com/office/drawing/2014/main" id="{90016463-90A0-4A1B-B00D-5B250EA2D019}"/>
                </a:ext>
              </a:extLst>
            </p:cNvPr>
            <p:cNvSpPr txBox="1"/>
            <p:nvPr/>
          </p:nvSpPr>
          <p:spPr>
            <a:xfrm>
              <a:off x="7052211" y="3357471"/>
              <a:ext cx="5162610" cy="738664"/>
            </a:xfrm>
            <a:prstGeom prst="rect">
              <a:avLst/>
            </a:prstGeom>
            <a:noFill/>
          </p:spPr>
          <p:txBody>
            <a:bodyPr wrap="square" rtlCol="0">
              <a:spAutoFit/>
            </a:bodyPr>
            <a:lstStyle/>
            <a:p>
              <a:r>
                <a:rPr lang="en-GB" sz="1400" dirty="0">
                  <a:solidFill>
                    <a:schemeClr val="bg1"/>
                  </a:solidFill>
                </a:rPr>
                <a:t>Ultimate Chicken Horse is a party platformer game where you build the level as you play, placing traps and hazards to screw your friends over, but trying not to screw yourself.  Sold 387,000</a:t>
              </a:r>
            </a:p>
          </p:txBody>
        </p:sp>
        <p:pic>
          <p:nvPicPr>
            <p:cNvPr id="30" name="Ultimate Chicken Horse on Steam">
              <a:hlinkClick r:id="" action="ppaction://media"/>
              <a:extLst>
                <a:ext uri="{FF2B5EF4-FFF2-40B4-BE49-F238E27FC236}">
                  <a16:creationId xmlns:a16="http://schemas.microsoft.com/office/drawing/2014/main" id="{14B2E0AB-1A56-4405-A8BC-22672A6D049B}"/>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6841864" y="410750"/>
              <a:ext cx="5162610" cy="2901701"/>
            </a:xfrm>
            <a:prstGeom prst="rect">
              <a:avLst/>
            </a:prstGeom>
          </p:spPr>
        </p:pic>
      </p:grpSp>
    </p:spTree>
    <p:extLst>
      <p:ext uri="{BB962C8B-B14F-4D97-AF65-F5344CB8AC3E}">
        <p14:creationId xmlns:p14="http://schemas.microsoft.com/office/powerpoint/2010/main" val="160821940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2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additive="base">
                                        <p:cTn id="27" dur="500" fill="hold"/>
                                        <p:tgtEl>
                                          <p:spTgt spid="33"/>
                                        </p:tgtEl>
                                        <p:attrNameLst>
                                          <p:attrName>ppt_x</p:attrName>
                                        </p:attrNameLst>
                                      </p:cBhvr>
                                      <p:tavLst>
                                        <p:tav tm="0">
                                          <p:val>
                                            <p:strVal val="#ppt_x"/>
                                          </p:val>
                                        </p:tav>
                                        <p:tav tm="100000">
                                          <p:val>
                                            <p:strVal val="#ppt_x"/>
                                          </p:val>
                                        </p:tav>
                                      </p:tavLst>
                                    </p:anim>
                                    <p:anim calcmode="lin" valueType="num">
                                      <p:cBhvr additive="base">
                                        <p:cTn id="28"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nodeType="clickEffect">
                                  <p:stCondLst>
                                    <p:cond delay="0"/>
                                  </p:stCondLst>
                                  <p:childTnLst>
                                    <p:set>
                                      <p:cBhvr>
                                        <p:cTn id="32" dur="1" fill="hold">
                                          <p:stCondLst>
                                            <p:cond delay="0"/>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3" fill="hold" display="0">
                  <p:stCondLst>
                    <p:cond delay="indefinite"/>
                  </p:stCondLst>
                </p:cTn>
                <p:tgtEl>
                  <p:spTgt spid="5"/>
                </p:tgtEl>
              </p:cMediaNode>
            </p:video>
            <p:par>
              <p:cTn id="34"/>
            </p:par>
            <p:video>
              <p:cMediaNode vol="80000">
                <p:cTn id="35" fill="hold" display="0">
                  <p:stCondLst>
                    <p:cond delay="indefinite"/>
                  </p:stCondLst>
                </p:cTn>
                <p:tgtEl>
                  <p:spTgt spid="25"/>
                </p:tgtEl>
              </p:cMediaNode>
            </p:video>
            <p:video>
              <p:cMediaNode vol="80000">
                <p:cTn id="36" fill="hold" display="0">
                  <p:stCondLst>
                    <p:cond delay="indefinite"/>
                  </p:stCondLst>
                </p:cTn>
                <p:tgtEl>
                  <p:spTgt spid="30"/>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AE6C5CF-BB46-4B4B-B1D5-1758E78C9E1B}"/>
              </a:ext>
            </a:extLst>
          </p:cNvPr>
          <p:cNvSpPr>
            <a:spLocks noGrp="1"/>
          </p:cNvSpPr>
          <p:nvPr>
            <p:ph type="sldNum" sz="quarter" idx="12"/>
          </p:nvPr>
        </p:nvSpPr>
        <p:spPr/>
        <p:txBody>
          <a:bodyPr/>
          <a:lstStyle/>
          <a:p>
            <a:fld id="{93D4C1C2-5B6E-2F46-9ED0-2C366A772FD4}" type="slidenum">
              <a:rPr lang="en-GB" smtClean="0"/>
              <a:t>32</a:t>
            </a:fld>
            <a:endParaRPr lang="en-GB"/>
          </a:p>
        </p:txBody>
      </p:sp>
      <p:sp>
        <p:nvSpPr>
          <p:cNvPr id="5" name="Title 1">
            <a:extLst>
              <a:ext uri="{FF2B5EF4-FFF2-40B4-BE49-F238E27FC236}">
                <a16:creationId xmlns:a16="http://schemas.microsoft.com/office/drawing/2014/main" id="{62E61A2C-AF74-45B4-9FEA-05B08829BC2F}"/>
              </a:ext>
            </a:extLst>
          </p:cNvPr>
          <p:cNvSpPr>
            <a:spLocks noGrp="1"/>
          </p:cNvSpPr>
          <p:nvPr>
            <p:ph type="title"/>
          </p:nvPr>
        </p:nvSpPr>
        <p:spPr>
          <a:xfrm>
            <a:off x="457199" y="398376"/>
            <a:ext cx="8229600" cy="857250"/>
          </a:xfrm>
        </p:spPr>
        <p:txBody>
          <a:bodyPr>
            <a:normAutofit fontScale="90000"/>
          </a:bodyPr>
          <a:lstStyle/>
          <a:p>
            <a:r>
              <a:rPr lang="en-GB" dirty="0"/>
              <a:t>A casual 3D party game - inspiration</a:t>
            </a:r>
            <a:br>
              <a:rPr lang="en-GB" dirty="0">
                <a:solidFill>
                  <a:schemeClr val="bg1"/>
                </a:solidFill>
              </a:rPr>
            </a:br>
            <a:endParaRPr lang="en-GB" dirty="0"/>
          </a:p>
        </p:txBody>
      </p:sp>
      <p:pic>
        <p:nvPicPr>
          <p:cNvPr id="3" name="Picture 2">
            <a:hlinkClick r:id="rId3"/>
            <a:extLst>
              <a:ext uri="{FF2B5EF4-FFF2-40B4-BE49-F238E27FC236}">
                <a16:creationId xmlns:a16="http://schemas.microsoft.com/office/drawing/2014/main" id="{8AA70737-59A6-49AF-988B-1CC22A7F2287}"/>
              </a:ext>
            </a:extLst>
          </p:cNvPr>
          <p:cNvPicPr>
            <a:picLocks noChangeAspect="1"/>
          </p:cNvPicPr>
          <p:nvPr/>
        </p:nvPicPr>
        <p:blipFill>
          <a:blip r:embed="rId4"/>
          <a:stretch>
            <a:fillRect/>
          </a:stretch>
        </p:blipFill>
        <p:spPr>
          <a:xfrm>
            <a:off x="628552" y="1608171"/>
            <a:ext cx="3315741" cy="1745874"/>
          </a:xfrm>
          <a:prstGeom prst="rect">
            <a:avLst/>
          </a:prstGeom>
        </p:spPr>
      </p:pic>
      <p:pic>
        <p:nvPicPr>
          <p:cNvPr id="7" name="Picture 6">
            <a:hlinkClick r:id="rId5"/>
            <a:extLst>
              <a:ext uri="{FF2B5EF4-FFF2-40B4-BE49-F238E27FC236}">
                <a16:creationId xmlns:a16="http://schemas.microsoft.com/office/drawing/2014/main" id="{8149D38D-174C-4F6C-A57D-76D3B2E90E41}"/>
              </a:ext>
            </a:extLst>
          </p:cNvPr>
          <p:cNvPicPr>
            <a:picLocks noChangeAspect="1"/>
          </p:cNvPicPr>
          <p:nvPr/>
        </p:nvPicPr>
        <p:blipFill>
          <a:blip r:embed="rId6"/>
          <a:stretch>
            <a:fillRect/>
          </a:stretch>
        </p:blipFill>
        <p:spPr>
          <a:xfrm>
            <a:off x="4858698" y="1608171"/>
            <a:ext cx="3061606" cy="1745874"/>
          </a:xfrm>
          <a:prstGeom prst="rect">
            <a:avLst/>
          </a:prstGeom>
        </p:spPr>
      </p:pic>
    </p:spTree>
    <p:extLst>
      <p:ext uri="{BB962C8B-B14F-4D97-AF65-F5344CB8AC3E}">
        <p14:creationId xmlns:p14="http://schemas.microsoft.com/office/powerpoint/2010/main" val="122910490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3132"/>
            <a:ext cx="7783050" cy="1131570"/>
          </a:xfrm>
        </p:spPr>
        <p:txBody>
          <a:bodyPr/>
          <a:lstStyle/>
          <a:p>
            <a:r>
              <a:rPr lang="en-GB" dirty="0"/>
              <a:t>Games Design – Types </a:t>
            </a:r>
          </a:p>
        </p:txBody>
      </p:sp>
      <p:sp>
        <p:nvSpPr>
          <p:cNvPr id="4" name="Slide Number Placeholder 3"/>
          <p:cNvSpPr>
            <a:spLocks noGrp="1"/>
          </p:cNvSpPr>
          <p:nvPr>
            <p:ph type="sldNum" sz="quarter" idx="12"/>
          </p:nvPr>
        </p:nvSpPr>
        <p:spPr/>
        <p:txBody>
          <a:bodyPr/>
          <a:lstStyle/>
          <a:p>
            <a:fld id="{93D4C1C2-5B6E-2F46-9ED0-2C366A772FD4}" type="slidenum">
              <a:rPr lang="en-GB" smtClean="0"/>
              <a:t>33</a:t>
            </a:fld>
            <a:endParaRPr lang="en-GB"/>
          </a:p>
        </p:txBody>
      </p:sp>
      <p:sp>
        <p:nvSpPr>
          <p:cNvPr id="3" name="TextBox 2">
            <a:extLst>
              <a:ext uri="{FF2B5EF4-FFF2-40B4-BE49-F238E27FC236}">
                <a16:creationId xmlns:a16="http://schemas.microsoft.com/office/drawing/2014/main" id="{2840B46D-B578-424D-B4F2-004F201631D7}"/>
              </a:ext>
            </a:extLst>
          </p:cNvPr>
          <p:cNvSpPr txBox="1"/>
          <p:nvPr/>
        </p:nvSpPr>
        <p:spPr>
          <a:xfrm>
            <a:off x="457199" y="1450132"/>
            <a:ext cx="4523875" cy="646331"/>
          </a:xfrm>
          <a:prstGeom prst="rect">
            <a:avLst/>
          </a:prstGeom>
          <a:noFill/>
        </p:spPr>
        <p:txBody>
          <a:bodyPr wrap="square" rtlCol="0">
            <a:spAutoFit/>
          </a:bodyPr>
          <a:lstStyle/>
          <a:p>
            <a:r>
              <a:rPr lang="en-GB" dirty="0"/>
              <a:t>What is it about these games that make them so appealing and why are they so successful?</a:t>
            </a:r>
          </a:p>
        </p:txBody>
      </p:sp>
      <p:sp>
        <p:nvSpPr>
          <p:cNvPr id="5" name="TextBox 4">
            <a:extLst>
              <a:ext uri="{FF2B5EF4-FFF2-40B4-BE49-F238E27FC236}">
                <a16:creationId xmlns:a16="http://schemas.microsoft.com/office/drawing/2014/main" id="{A393FBED-9272-4A96-8205-587A1979B66A}"/>
              </a:ext>
            </a:extLst>
          </p:cNvPr>
          <p:cNvSpPr txBox="1"/>
          <p:nvPr/>
        </p:nvSpPr>
        <p:spPr>
          <a:xfrm>
            <a:off x="457198" y="2418347"/>
            <a:ext cx="3669633" cy="2523768"/>
          </a:xfrm>
          <a:prstGeom prst="rect">
            <a:avLst/>
          </a:prstGeom>
          <a:noFill/>
        </p:spPr>
        <p:txBody>
          <a:bodyPr wrap="square" rtlCol="0">
            <a:spAutoFit/>
          </a:bodyPr>
          <a:lstStyle/>
          <a:p>
            <a:pPr marL="457200" indent="-457200">
              <a:buFont typeface="+mj-lt"/>
              <a:buAutoNum type="arabicPeriod"/>
            </a:pPr>
            <a:r>
              <a:rPr lang="en-GB" dirty="0"/>
              <a:t>Intuitive to play</a:t>
            </a:r>
          </a:p>
          <a:p>
            <a:pPr marL="457200" indent="-457200">
              <a:buFont typeface="+mj-lt"/>
              <a:buAutoNum type="arabicPeriod"/>
            </a:pPr>
            <a:r>
              <a:rPr lang="en-GB" dirty="0"/>
              <a:t>Fast </a:t>
            </a:r>
          </a:p>
          <a:p>
            <a:pPr marL="457200" indent="-457200">
              <a:buFont typeface="+mj-lt"/>
              <a:buAutoNum type="arabicPeriod"/>
            </a:pPr>
            <a:r>
              <a:rPr lang="en-GB" dirty="0"/>
              <a:t>Fun</a:t>
            </a:r>
          </a:p>
          <a:p>
            <a:pPr marL="457200" indent="-457200">
              <a:buFont typeface="+mj-lt"/>
              <a:buAutoNum type="arabicPeriod"/>
            </a:pPr>
            <a:r>
              <a:rPr lang="en-GB" dirty="0"/>
              <a:t>Effective gameplay mechanic</a:t>
            </a:r>
          </a:p>
          <a:p>
            <a:pPr marL="457200" indent="-457200">
              <a:buFont typeface="+mj-lt"/>
              <a:buAutoNum type="arabicPeriod"/>
            </a:pPr>
            <a:r>
              <a:rPr lang="en-GB" dirty="0"/>
              <a:t>Easy controls </a:t>
            </a:r>
          </a:p>
          <a:p>
            <a:pPr marL="457200" indent="-457200">
              <a:buFont typeface="+mj-lt"/>
              <a:buAutoNum type="arabicPeriod"/>
            </a:pPr>
            <a:r>
              <a:rPr lang="en-GB" dirty="0"/>
              <a:t>Fun with friends</a:t>
            </a:r>
          </a:p>
          <a:p>
            <a:pPr marL="457200" indent="-457200">
              <a:buFont typeface="+mj-lt"/>
              <a:buAutoNum type="arabicPeriod"/>
            </a:pPr>
            <a:r>
              <a:rPr lang="en-GB" dirty="0"/>
              <a:t>Learning curve small</a:t>
            </a:r>
          </a:p>
          <a:p>
            <a:pPr marL="457200" indent="-457200">
              <a:buFont typeface="+mj-lt"/>
              <a:buAutoNum type="arabicPeriod"/>
            </a:pPr>
            <a:r>
              <a:rPr lang="en-GB" dirty="0"/>
              <a:t>Open to all audiences</a:t>
            </a:r>
          </a:p>
          <a:p>
            <a:endParaRPr lang="en-GB" sz="1400" dirty="0"/>
          </a:p>
        </p:txBody>
      </p:sp>
      <p:sp>
        <p:nvSpPr>
          <p:cNvPr id="7" name="TextBox 6">
            <a:extLst>
              <a:ext uri="{FF2B5EF4-FFF2-40B4-BE49-F238E27FC236}">
                <a16:creationId xmlns:a16="http://schemas.microsoft.com/office/drawing/2014/main" id="{ECDEE0E8-FDEB-46DA-933C-0B0CF8A84598}"/>
              </a:ext>
            </a:extLst>
          </p:cNvPr>
          <p:cNvSpPr txBox="1"/>
          <p:nvPr/>
        </p:nvSpPr>
        <p:spPr>
          <a:xfrm>
            <a:off x="5257800" y="1450132"/>
            <a:ext cx="3429000" cy="3693319"/>
          </a:xfrm>
          <a:prstGeom prst="rect">
            <a:avLst/>
          </a:prstGeom>
          <a:noFill/>
        </p:spPr>
        <p:txBody>
          <a:bodyPr wrap="square" rtlCol="0">
            <a:spAutoFit/>
          </a:bodyPr>
          <a:lstStyle/>
          <a:p>
            <a:r>
              <a:rPr lang="en-GB" dirty="0"/>
              <a:t>2D is more accessible to indies than 3D as its generally cheaper and technically simpler. Its also less resource intensive allowing it to work on lower end mobile hardware.</a:t>
            </a:r>
          </a:p>
          <a:p>
            <a:endParaRPr lang="en-GB" dirty="0"/>
          </a:p>
          <a:p>
            <a:r>
              <a:rPr lang="en-GB" dirty="0"/>
              <a:t>Lots of various pixel styles, more of this later.</a:t>
            </a:r>
          </a:p>
          <a:p>
            <a:endParaRPr lang="en-GB" dirty="0"/>
          </a:p>
          <a:p>
            <a:r>
              <a:rPr lang="en-GB" dirty="0"/>
              <a:t>Works well on less spec devices.</a:t>
            </a:r>
          </a:p>
          <a:p>
            <a:endParaRPr lang="en-GB" dirty="0"/>
          </a:p>
          <a:p>
            <a:r>
              <a:rPr lang="en-GB" dirty="0"/>
              <a:t>Mobile market is a huge sector.</a:t>
            </a:r>
          </a:p>
        </p:txBody>
      </p:sp>
    </p:spTree>
    <p:extLst>
      <p:ext uri="{BB962C8B-B14F-4D97-AF65-F5344CB8AC3E}">
        <p14:creationId xmlns:p14="http://schemas.microsoft.com/office/powerpoint/2010/main" val="415841701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5">
                                            <p:txEl>
                                              <p:pRg st="6" end="6"/>
                                            </p:txEl>
                                          </p:spTgt>
                                        </p:tgtEl>
                                        <p:attrNameLst>
                                          <p:attrName>style.visibility</p:attrName>
                                        </p:attrNameLst>
                                      </p:cBhvr>
                                      <p:to>
                                        <p:strVal val="visible"/>
                                      </p:to>
                                    </p:set>
                                    <p:anim calcmode="lin" valueType="num">
                                      <p:cBhvr additive="base">
                                        <p:cTn id="43"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anim calcmode="lin" valueType="num">
                                      <p:cBhvr additive="base">
                                        <p:cTn id="49"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anim calcmode="lin" valueType="num">
                                      <p:cBhvr additive="base">
                                        <p:cTn id="55" dur="500" fill="hold"/>
                                        <p:tgtEl>
                                          <p:spTgt spid="7"/>
                                        </p:tgtEl>
                                        <p:attrNameLst>
                                          <p:attrName>ppt_x</p:attrName>
                                        </p:attrNameLst>
                                      </p:cBhvr>
                                      <p:tavLst>
                                        <p:tav tm="0">
                                          <p:val>
                                            <p:strVal val="#ppt_x"/>
                                          </p:val>
                                        </p:tav>
                                        <p:tav tm="100000">
                                          <p:val>
                                            <p:strVal val="#ppt_x"/>
                                          </p:val>
                                        </p:tav>
                                      </p:tavLst>
                                    </p:anim>
                                    <p:anim calcmode="lin" valueType="num">
                                      <p:cBhvr additive="base">
                                        <p:cTn id="5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1555"/>
            <a:ext cx="8229600" cy="857250"/>
          </a:xfrm>
        </p:spPr>
        <p:txBody>
          <a:bodyPr>
            <a:normAutofit fontScale="90000"/>
          </a:bodyPr>
          <a:lstStyle/>
          <a:p>
            <a:r>
              <a:rPr lang="en-GB" dirty="0"/>
              <a:t>Games Design - Why 2d?</a:t>
            </a:r>
            <a:br>
              <a:rPr lang="en-GB" dirty="0">
                <a:solidFill>
                  <a:schemeClr val="bg1"/>
                </a:solidFill>
              </a:rPr>
            </a:br>
            <a:endParaRPr lang="en-GB" dirty="0"/>
          </a:p>
        </p:txBody>
      </p:sp>
      <p:sp>
        <p:nvSpPr>
          <p:cNvPr id="4" name="Slide Number Placeholder 3"/>
          <p:cNvSpPr>
            <a:spLocks noGrp="1"/>
          </p:cNvSpPr>
          <p:nvPr>
            <p:ph type="sldNum" sz="quarter" idx="12"/>
          </p:nvPr>
        </p:nvSpPr>
        <p:spPr/>
        <p:txBody>
          <a:bodyPr/>
          <a:lstStyle/>
          <a:p>
            <a:fld id="{93D4C1C2-5B6E-2F46-9ED0-2C366A772FD4}" type="slidenum">
              <a:rPr lang="en-GB" smtClean="0"/>
              <a:t>34</a:t>
            </a:fld>
            <a:endParaRPr lang="en-GB"/>
          </a:p>
        </p:txBody>
      </p:sp>
      <p:sp>
        <p:nvSpPr>
          <p:cNvPr id="7" name="TextBox 6">
            <a:extLst>
              <a:ext uri="{FF2B5EF4-FFF2-40B4-BE49-F238E27FC236}">
                <a16:creationId xmlns:a16="http://schemas.microsoft.com/office/drawing/2014/main" id="{B92CB9A1-BC58-44A3-AE62-6A893FAEA658}"/>
              </a:ext>
            </a:extLst>
          </p:cNvPr>
          <p:cNvSpPr txBox="1"/>
          <p:nvPr/>
        </p:nvSpPr>
        <p:spPr>
          <a:xfrm>
            <a:off x="457200" y="1396451"/>
            <a:ext cx="8229600" cy="3693319"/>
          </a:xfrm>
          <a:prstGeom prst="rect">
            <a:avLst/>
          </a:prstGeom>
          <a:noFill/>
        </p:spPr>
        <p:txBody>
          <a:bodyPr wrap="square" rtlCol="0">
            <a:spAutoFit/>
          </a:bodyPr>
          <a:lstStyle/>
          <a:p>
            <a:pPr marL="342900" indent="-342900">
              <a:buFont typeface="+mj-lt"/>
              <a:buAutoNum type="arabicPeriod"/>
            </a:pPr>
            <a:r>
              <a:rPr lang="en-GB" dirty="0"/>
              <a:t>More Engines are supporting 2D.</a:t>
            </a:r>
          </a:p>
          <a:p>
            <a:pPr marL="342900" indent="-342900">
              <a:buFont typeface="+mj-lt"/>
              <a:buAutoNum type="arabicPeriod"/>
            </a:pPr>
            <a:r>
              <a:rPr lang="en-GB" dirty="0"/>
              <a:t>You can still earn a profit making 2D games.  Many great mobile games succeed not because of the number of polygons and particle systems on-screen, but because they are fun to play.</a:t>
            </a:r>
          </a:p>
          <a:p>
            <a:pPr marL="342900" indent="-342900">
              <a:buFont typeface="+mj-lt"/>
              <a:buAutoNum type="arabicPeriod"/>
            </a:pPr>
            <a:r>
              <a:rPr lang="en-GB" dirty="0"/>
              <a:t>2D is more accessible to indies than 3d as its generally cheaper and technically simpler. </a:t>
            </a:r>
          </a:p>
          <a:p>
            <a:pPr marL="342900" indent="-342900">
              <a:buFont typeface="+mj-lt"/>
              <a:buAutoNum type="arabicPeriod"/>
            </a:pPr>
            <a:r>
              <a:rPr lang="en-GB" dirty="0"/>
              <a:t>Only 3-4 man teams are needed.</a:t>
            </a:r>
          </a:p>
          <a:p>
            <a:pPr marL="342900" indent="-342900">
              <a:buFont typeface="+mj-lt"/>
              <a:buAutoNum type="arabicPeriod"/>
            </a:pPr>
            <a:r>
              <a:rPr lang="en-GB" dirty="0"/>
              <a:t>Its also less resource intensive allowing it to work on lower end mobile hardware.</a:t>
            </a:r>
          </a:p>
          <a:p>
            <a:pPr marL="342900" indent="-342900">
              <a:buFont typeface="+mj-lt"/>
              <a:buAutoNum type="arabicPeriod"/>
            </a:pPr>
            <a:r>
              <a:rPr lang="en-GB" dirty="0"/>
              <a:t>Lots of various pixel styles, more of this later.</a:t>
            </a:r>
          </a:p>
          <a:p>
            <a:pPr marL="342900" indent="-342900">
              <a:buFont typeface="+mj-lt"/>
              <a:buAutoNum type="arabicPeriod"/>
            </a:pPr>
            <a:r>
              <a:rPr lang="en-GB" dirty="0"/>
              <a:t>Mobile market is a huge sector, casual gamers.</a:t>
            </a:r>
          </a:p>
          <a:p>
            <a:pPr marL="342900" indent="-342900">
              <a:buFont typeface="+mj-lt"/>
              <a:buAutoNum type="arabicPeriod"/>
            </a:pPr>
            <a:r>
              <a:rPr lang="en-GB" dirty="0"/>
              <a:t>2D games have established themselves as an independent art form.</a:t>
            </a:r>
          </a:p>
          <a:p>
            <a:pPr marL="342900" indent="-342900">
              <a:buFont typeface="+mj-lt"/>
              <a:buAutoNum type="arabicPeriod"/>
            </a:pPr>
            <a:r>
              <a:rPr lang="en-GB" dirty="0"/>
              <a:t>Most game Jam products are 2d. </a:t>
            </a:r>
          </a:p>
          <a:p>
            <a:pPr marL="342900" indent="-342900">
              <a:buFont typeface="+mj-lt"/>
              <a:buAutoNum type="arabicPeriod"/>
            </a:pPr>
            <a:endParaRPr lang="en-GB" dirty="0"/>
          </a:p>
        </p:txBody>
      </p:sp>
    </p:spTree>
    <p:extLst>
      <p:ext uri="{BB962C8B-B14F-4D97-AF65-F5344CB8AC3E}">
        <p14:creationId xmlns:p14="http://schemas.microsoft.com/office/powerpoint/2010/main" val="192451082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anim calcmode="lin" valueType="num">
                                      <p:cBhvr additive="base">
                                        <p:cTn id="37"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7">
                                            <p:txEl>
                                              <p:pRg st="6" end="6"/>
                                            </p:txEl>
                                          </p:spTgt>
                                        </p:tgtEl>
                                        <p:attrNameLst>
                                          <p:attrName>style.visibility</p:attrName>
                                        </p:attrNameLst>
                                      </p:cBhvr>
                                      <p:to>
                                        <p:strVal val="visible"/>
                                      </p:to>
                                    </p:set>
                                    <p:anim calcmode="lin" valueType="num">
                                      <p:cBhvr additive="base">
                                        <p:cTn id="43"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7">
                                            <p:txEl>
                                              <p:pRg st="7" end="7"/>
                                            </p:txEl>
                                          </p:spTgt>
                                        </p:tgtEl>
                                        <p:attrNameLst>
                                          <p:attrName>style.visibility</p:attrName>
                                        </p:attrNameLst>
                                      </p:cBhvr>
                                      <p:to>
                                        <p:strVal val="visible"/>
                                      </p:to>
                                    </p:set>
                                    <p:anim calcmode="lin" valueType="num">
                                      <p:cBhvr additive="base">
                                        <p:cTn id="49"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7">
                                            <p:txEl>
                                              <p:pRg st="8" end="8"/>
                                            </p:txEl>
                                          </p:spTgt>
                                        </p:tgtEl>
                                        <p:attrNameLst>
                                          <p:attrName>style.visibility</p:attrName>
                                        </p:attrNameLst>
                                      </p:cBhvr>
                                      <p:to>
                                        <p:strVal val="visible"/>
                                      </p:to>
                                    </p:set>
                                    <p:anim calcmode="lin" valueType="num">
                                      <p:cBhvr additive="base">
                                        <p:cTn id="55" dur="500" fill="hold"/>
                                        <p:tgtEl>
                                          <p:spTgt spid="7">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7">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3132"/>
            <a:ext cx="7783050" cy="1131570"/>
          </a:xfrm>
        </p:spPr>
        <p:txBody>
          <a:bodyPr/>
          <a:lstStyle/>
          <a:p>
            <a:r>
              <a:rPr lang="en-GB" dirty="0"/>
              <a:t>Games Design - Types</a:t>
            </a:r>
          </a:p>
        </p:txBody>
      </p:sp>
      <p:sp>
        <p:nvSpPr>
          <p:cNvPr id="4" name="Slide Number Placeholder 3"/>
          <p:cNvSpPr>
            <a:spLocks noGrp="1"/>
          </p:cNvSpPr>
          <p:nvPr>
            <p:ph type="sldNum" sz="quarter" idx="12"/>
          </p:nvPr>
        </p:nvSpPr>
        <p:spPr/>
        <p:txBody>
          <a:bodyPr/>
          <a:lstStyle/>
          <a:p>
            <a:fld id="{93D4C1C2-5B6E-2F46-9ED0-2C366A772FD4}" type="slidenum">
              <a:rPr lang="en-GB" smtClean="0"/>
              <a:t>35</a:t>
            </a:fld>
            <a:endParaRPr lang="en-GB"/>
          </a:p>
        </p:txBody>
      </p:sp>
      <p:sp>
        <p:nvSpPr>
          <p:cNvPr id="6" name="TextBox 5">
            <a:extLst>
              <a:ext uri="{FF2B5EF4-FFF2-40B4-BE49-F238E27FC236}">
                <a16:creationId xmlns:a16="http://schemas.microsoft.com/office/drawing/2014/main" id="{E26C0297-048C-4F0B-81CC-6B51EEE02CB1}"/>
              </a:ext>
            </a:extLst>
          </p:cNvPr>
          <p:cNvSpPr txBox="1"/>
          <p:nvPr/>
        </p:nvSpPr>
        <p:spPr>
          <a:xfrm>
            <a:off x="577986" y="1360526"/>
            <a:ext cx="8582149" cy="892552"/>
          </a:xfrm>
          <a:prstGeom prst="rect">
            <a:avLst/>
          </a:prstGeom>
          <a:noFill/>
        </p:spPr>
        <p:txBody>
          <a:bodyPr wrap="square" rtlCol="0">
            <a:spAutoFit/>
          </a:bodyPr>
          <a:lstStyle/>
          <a:p>
            <a:r>
              <a:rPr lang="en-GB" sz="2000" dirty="0">
                <a:solidFill>
                  <a:schemeClr val="bg1"/>
                </a:solidFill>
              </a:rPr>
              <a:t>These games were made both in 24 hours by students here……</a:t>
            </a:r>
          </a:p>
          <a:p>
            <a:endParaRPr lang="en-GB" sz="3200" dirty="0">
              <a:solidFill>
                <a:schemeClr val="bg1"/>
              </a:solidFill>
            </a:endParaRPr>
          </a:p>
        </p:txBody>
      </p:sp>
      <p:grpSp>
        <p:nvGrpSpPr>
          <p:cNvPr id="12" name="Group 11">
            <a:extLst>
              <a:ext uri="{FF2B5EF4-FFF2-40B4-BE49-F238E27FC236}">
                <a16:creationId xmlns:a16="http://schemas.microsoft.com/office/drawing/2014/main" id="{8EA3A1E4-4341-4230-942A-7E4CD7FE63C0}"/>
              </a:ext>
            </a:extLst>
          </p:cNvPr>
          <p:cNvGrpSpPr/>
          <p:nvPr/>
        </p:nvGrpSpPr>
        <p:grpSpPr>
          <a:xfrm>
            <a:off x="4858083" y="1765598"/>
            <a:ext cx="3476167" cy="3286086"/>
            <a:chOff x="4858083" y="1701050"/>
            <a:chExt cx="3476167" cy="3286086"/>
          </a:xfrm>
        </p:grpSpPr>
        <p:sp>
          <p:nvSpPr>
            <p:cNvPr id="17" name="TextBox 16">
              <a:extLst>
                <a:ext uri="{FF2B5EF4-FFF2-40B4-BE49-F238E27FC236}">
                  <a16:creationId xmlns:a16="http://schemas.microsoft.com/office/drawing/2014/main" id="{8AD55612-B6F2-4ACF-ADAC-03F480E70B23}"/>
                </a:ext>
              </a:extLst>
            </p:cNvPr>
            <p:cNvSpPr txBox="1"/>
            <p:nvPr/>
          </p:nvSpPr>
          <p:spPr>
            <a:xfrm>
              <a:off x="5996931" y="3885692"/>
              <a:ext cx="2307919" cy="553998"/>
            </a:xfrm>
            <a:prstGeom prst="rect">
              <a:avLst/>
            </a:prstGeom>
            <a:noFill/>
          </p:spPr>
          <p:txBody>
            <a:bodyPr wrap="square" rtlCol="0">
              <a:spAutoFit/>
            </a:bodyPr>
            <a:lstStyle/>
            <a:p>
              <a:r>
                <a:rPr lang="en-GB" sz="1000" dirty="0">
                  <a:solidFill>
                    <a:schemeClr val="bg1"/>
                  </a:solidFill>
                </a:rPr>
                <a:t>Here we had a games Jam held on the 7</a:t>
              </a:r>
              <a:r>
                <a:rPr lang="en-GB" sz="1000" baseline="30000" dirty="0">
                  <a:solidFill>
                    <a:schemeClr val="bg1"/>
                  </a:solidFill>
                </a:rPr>
                <a:t>th</a:t>
              </a:r>
              <a:r>
                <a:rPr lang="en-GB" sz="1000" dirty="0">
                  <a:solidFill>
                    <a:schemeClr val="bg1"/>
                  </a:solidFill>
                </a:rPr>
                <a:t>-8</a:t>
              </a:r>
              <a:r>
                <a:rPr lang="en-GB" sz="1000" baseline="30000" dirty="0">
                  <a:solidFill>
                    <a:schemeClr val="bg1"/>
                  </a:solidFill>
                </a:rPr>
                <a:t>th</a:t>
              </a:r>
              <a:r>
                <a:rPr lang="en-GB" sz="1000" dirty="0">
                  <a:solidFill>
                    <a:schemeClr val="bg1"/>
                  </a:solidFill>
                </a:rPr>
                <a:t> June, which we had some great results. </a:t>
              </a:r>
            </a:p>
          </p:txBody>
        </p:sp>
        <p:graphicFrame>
          <p:nvGraphicFramePr>
            <p:cNvPr id="5" name="Object 4">
              <a:hlinkClick r:id="rId4"/>
              <a:extLst>
                <a:ext uri="{FF2B5EF4-FFF2-40B4-BE49-F238E27FC236}">
                  <a16:creationId xmlns:a16="http://schemas.microsoft.com/office/drawing/2014/main" id="{23D39836-6C08-4DE0-A494-F6FD31754FA1}"/>
                </a:ext>
              </a:extLst>
            </p:cNvPr>
            <p:cNvGraphicFramePr>
              <a:graphicFrameLocks noChangeAspect="1"/>
            </p:cNvGraphicFramePr>
            <p:nvPr/>
          </p:nvGraphicFramePr>
          <p:xfrm>
            <a:off x="4858083" y="1701050"/>
            <a:ext cx="3476167" cy="2127342"/>
          </p:xfrm>
          <a:graphic>
            <a:graphicData uri="http://schemas.openxmlformats.org/presentationml/2006/ole">
              <mc:AlternateContent xmlns:mc="http://schemas.openxmlformats.org/markup-compatibility/2006">
                <mc:Choice xmlns:v="urn:schemas-microsoft-com:vml" Requires="v">
                  <p:oleObj spid="_x0000_s2050" name="Image" r:id="rId5" imgW="21282480" imgH="13307760" progId="Photoshop.Image.18">
                    <p:embed/>
                  </p:oleObj>
                </mc:Choice>
                <mc:Fallback>
                  <p:oleObj name="Image" r:id="rId5" imgW="21282480" imgH="13307760" progId="Photoshop.Image.18">
                    <p:embed/>
                    <p:pic>
                      <p:nvPicPr>
                        <p:cNvPr id="5" name="Object 4">
                          <a:hlinkClick r:id="rId4"/>
                          <a:extLst>
                            <a:ext uri="{FF2B5EF4-FFF2-40B4-BE49-F238E27FC236}">
                              <a16:creationId xmlns:a16="http://schemas.microsoft.com/office/drawing/2014/main" id="{23D39836-6C08-4DE0-A494-F6FD31754FA1}"/>
                            </a:ext>
                          </a:extLst>
                        </p:cNvPr>
                        <p:cNvPicPr/>
                        <p:nvPr/>
                      </p:nvPicPr>
                      <p:blipFill>
                        <a:blip r:embed="rId6"/>
                        <a:stretch>
                          <a:fillRect/>
                        </a:stretch>
                      </p:blipFill>
                      <p:spPr>
                        <a:xfrm>
                          <a:off x="4858083" y="1701050"/>
                          <a:ext cx="3476167" cy="2127342"/>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605416E-882C-4EB9-95DF-39F5BCD7B489}"/>
                </a:ext>
              </a:extLst>
            </p:cNvPr>
            <p:cNvPicPr>
              <a:picLocks noChangeAspect="1"/>
            </p:cNvPicPr>
            <p:nvPr/>
          </p:nvPicPr>
          <p:blipFill>
            <a:blip r:embed="rId7"/>
            <a:stretch>
              <a:fillRect/>
            </a:stretch>
          </p:blipFill>
          <p:spPr>
            <a:xfrm>
              <a:off x="4858083" y="3901830"/>
              <a:ext cx="978555" cy="1085306"/>
            </a:xfrm>
            <a:prstGeom prst="rect">
              <a:avLst/>
            </a:prstGeom>
          </p:spPr>
        </p:pic>
      </p:grpSp>
      <p:grpSp>
        <p:nvGrpSpPr>
          <p:cNvPr id="14" name="Group 13">
            <a:extLst>
              <a:ext uri="{FF2B5EF4-FFF2-40B4-BE49-F238E27FC236}">
                <a16:creationId xmlns:a16="http://schemas.microsoft.com/office/drawing/2014/main" id="{E93D5FE3-F61E-4445-86E5-766E7D91E64E}"/>
              </a:ext>
            </a:extLst>
          </p:cNvPr>
          <p:cNvGrpSpPr/>
          <p:nvPr/>
        </p:nvGrpSpPr>
        <p:grpSpPr>
          <a:xfrm>
            <a:off x="663451" y="1754840"/>
            <a:ext cx="3489532" cy="3286086"/>
            <a:chOff x="663451" y="1701050"/>
            <a:chExt cx="3489532" cy="3286086"/>
          </a:xfrm>
        </p:grpSpPr>
        <p:graphicFrame>
          <p:nvGraphicFramePr>
            <p:cNvPr id="3" name="Object 2">
              <a:hlinkClick r:id="rId8"/>
              <a:extLst>
                <a:ext uri="{FF2B5EF4-FFF2-40B4-BE49-F238E27FC236}">
                  <a16:creationId xmlns:a16="http://schemas.microsoft.com/office/drawing/2014/main" id="{95DFF59F-5327-4408-A419-3E521483B392}"/>
                </a:ext>
              </a:extLst>
            </p:cNvPr>
            <p:cNvGraphicFramePr>
              <a:graphicFrameLocks noChangeAspect="1"/>
            </p:cNvGraphicFramePr>
            <p:nvPr/>
          </p:nvGraphicFramePr>
          <p:xfrm>
            <a:off x="663451" y="1701050"/>
            <a:ext cx="3489532" cy="2127342"/>
          </p:xfrm>
          <a:graphic>
            <a:graphicData uri="http://schemas.openxmlformats.org/presentationml/2006/ole">
              <mc:AlternateContent xmlns:mc="http://schemas.openxmlformats.org/markup-compatibility/2006">
                <mc:Choice xmlns:v="urn:schemas-microsoft-com:vml" Requires="v">
                  <p:oleObj spid="_x0000_s2051" name="Image" r:id="rId9" imgW="21218760" imgH="13218840" progId="Photoshop.Image.18">
                    <p:embed/>
                  </p:oleObj>
                </mc:Choice>
                <mc:Fallback>
                  <p:oleObj name="Image" r:id="rId9" imgW="21218760" imgH="13218840" progId="Photoshop.Image.18">
                    <p:embed/>
                    <p:pic>
                      <p:nvPicPr>
                        <p:cNvPr id="3" name="Object 2">
                          <a:hlinkClick r:id="rId8"/>
                          <a:extLst>
                            <a:ext uri="{FF2B5EF4-FFF2-40B4-BE49-F238E27FC236}">
                              <a16:creationId xmlns:a16="http://schemas.microsoft.com/office/drawing/2014/main" id="{95DFF59F-5327-4408-A419-3E521483B392}"/>
                            </a:ext>
                          </a:extLst>
                        </p:cNvPr>
                        <p:cNvPicPr/>
                        <p:nvPr/>
                      </p:nvPicPr>
                      <p:blipFill>
                        <a:blip r:embed="rId10"/>
                        <a:stretch>
                          <a:fillRect/>
                        </a:stretch>
                      </p:blipFill>
                      <p:spPr>
                        <a:xfrm>
                          <a:off x="663451" y="1701050"/>
                          <a:ext cx="3489532" cy="2127342"/>
                        </a:xfrm>
                        <a:prstGeom prst="rect">
                          <a:avLst/>
                        </a:prstGeom>
                      </p:spPr>
                    </p:pic>
                  </p:oleObj>
                </mc:Fallback>
              </mc:AlternateContent>
            </a:graphicData>
          </a:graphic>
        </p:graphicFrame>
        <p:sp>
          <p:nvSpPr>
            <p:cNvPr id="13" name="TextBox 12">
              <a:extLst>
                <a:ext uri="{FF2B5EF4-FFF2-40B4-BE49-F238E27FC236}">
                  <a16:creationId xmlns:a16="http://schemas.microsoft.com/office/drawing/2014/main" id="{78A3A5C5-B22F-4061-B9C2-FA7603CF710F}"/>
                </a:ext>
              </a:extLst>
            </p:cNvPr>
            <p:cNvSpPr txBox="1"/>
            <p:nvPr/>
          </p:nvSpPr>
          <p:spPr>
            <a:xfrm>
              <a:off x="1933303" y="3971473"/>
              <a:ext cx="2219680" cy="1015663"/>
            </a:xfrm>
            <a:prstGeom prst="rect">
              <a:avLst/>
            </a:prstGeom>
            <a:noFill/>
          </p:spPr>
          <p:txBody>
            <a:bodyPr wrap="square" rtlCol="0">
              <a:spAutoFit/>
            </a:bodyPr>
            <a:lstStyle/>
            <a:p>
              <a:r>
                <a:rPr lang="en-GB" sz="1000" dirty="0">
                  <a:solidFill>
                    <a:schemeClr val="bg1"/>
                  </a:solidFill>
                </a:rPr>
                <a:t>Brains Eden is the UK's largest student games festival, held annually at </a:t>
              </a:r>
              <a:r>
                <a:rPr lang="en-GB" sz="1000" dirty="0">
                  <a:solidFill>
                    <a:schemeClr val="bg1"/>
                  </a:solidFill>
                  <a:hlinkClick r:id="rId11"/>
                </a:rPr>
                <a:t>Anglia Ruskin University</a:t>
              </a:r>
              <a:r>
                <a:rPr lang="en-GB" sz="1000" dirty="0">
                  <a:solidFill>
                    <a:schemeClr val="bg1"/>
                  </a:solidFill>
                </a:rPr>
                <a:t>, Cambridge, UK and supported by some of the biggest games and technology companies in the world.</a:t>
              </a:r>
            </a:p>
          </p:txBody>
        </p:sp>
        <p:pic>
          <p:nvPicPr>
            <p:cNvPr id="11" name="Picture 10">
              <a:extLst>
                <a:ext uri="{FF2B5EF4-FFF2-40B4-BE49-F238E27FC236}">
                  <a16:creationId xmlns:a16="http://schemas.microsoft.com/office/drawing/2014/main" id="{AAED488D-4DCF-40E0-8A4B-FEA100E3CE94}"/>
                </a:ext>
              </a:extLst>
            </p:cNvPr>
            <p:cNvPicPr>
              <a:picLocks noChangeAspect="1"/>
            </p:cNvPicPr>
            <p:nvPr/>
          </p:nvPicPr>
          <p:blipFill>
            <a:blip r:embed="rId12"/>
            <a:stretch>
              <a:fillRect/>
            </a:stretch>
          </p:blipFill>
          <p:spPr>
            <a:xfrm>
              <a:off x="663451" y="3885692"/>
              <a:ext cx="1196724" cy="1101443"/>
            </a:xfrm>
            <a:prstGeom prst="rect">
              <a:avLst/>
            </a:prstGeom>
          </p:spPr>
        </p:pic>
      </p:grpSp>
    </p:spTree>
    <p:extLst>
      <p:ext uri="{BB962C8B-B14F-4D97-AF65-F5344CB8AC3E}">
        <p14:creationId xmlns:p14="http://schemas.microsoft.com/office/powerpoint/2010/main" val="196724999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32" name="Picture 12">
            <a:extLst>
              <a:ext uri="{FF2B5EF4-FFF2-40B4-BE49-F238E27FC236}">
                <a16:creationId xmlns:a16="http://schemas.microsoft.com/office/drawing/2014/main" id="{21830A70-2CF0-418E-BBA5-2F0E3B04B7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48" y="1430846"/>
            <a:ext cx="4474117" cy="298274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86C059-88BE-4D79-9C27-14E221F711D3}"/>
              </a:ext>
            </a:extLst>
          </p:cNvPr>
          <p:cNvSpPr>
            <a:spLocks noGrp="1"/>
          </p:cNvSpPr>
          <p:nvPr>
            <p:ph type="title"/>
          </p:nvPr>
        </p:nvSpPr>
        <p:spPr>
          <a:xfrm>
            <a:off x="457200" y="213132"/>
            <a:ext cx="7783049" cy="1131570"/>
          </a:xfrm>
        </p:spPr>
        <p:txBody>
          <a:bodyPr>
            <a:normAutofit/>
          </a:bodyPr>
          <a:lstStyle/>
          <a:p>
            <a:r>
              <a:rPr lang="en-GB" dirty="0"/>
              <a:t>Level 4’s </a:t>
            </a:r>
            <a:r>
              <a:rPr lang="en-GB" dirty="0">
                <a:sym typeface="Wingdings" panose="05000000000000000000" pitchFamily="2" charset="2"/>
              </a:rPr>
              <a:t></a:t>
            </a:r>
            <a:r>
              <a:rPr lang="en-GB" dirty="0"/>
              <a:t> </a:t>
            </a:r>
          </a:p>
        </p:txBody>
      </p:sp>
      <p:sp>
        <p:nvSpPr>
          <p:cNvPr id="4" name="Slide Number Placeholder 3">
            <a:extLst>
              <a:ext uri="{FF2B5EF4-FFF2-40B4-BE49-F238E27FC236}">
                <a16:creationId xmlns:a16="http://schemas.microsoft.com/office/drawing/2014/main" id="{25F62B5A-599C-4DC4-A317-B270C6505865}"/>
              </a:ext>
            </a:extLst>
          </p:cNvPr>
          <p:cNvSpPr>
            <a:spLocks noGrp="1"/>
          </p:cNvSpPr>
          <p:nvPr>
            <p:ph type="sldNum" sz="quarter" idx="12"/>
          </p:nvPr>
        </p:nvSpPr>
        <p:spPr/>
        <p:txBody>
          <a:bodyPr/>
          <a:lstStyle/>
          <a:p>
            <a:fld id="{93D4C1C2-5B6E-2F46-9ED0-2C366A772FD4}" type="slidenum">
              <a:rPr lang="en-GB" smtClean="0"/>
              <a:t>36</a:t>
            </a:fld>
            <a:endParaRPr lang="en-GB"/>
          </a:p>
        </p:txBody>
      </p:sp>
      <p:pic>
        <p:nvPicPr>
          <p:cNvPr id="5122" name="Picture 2">
            <a:extLst>
              <a:ext uri="{FF2B5EF4-FFF2-40B4-BE49-F238E27FC236}">
                <a16:creationId xmlns:a16="http://schemas.microsoft.com/office/drawing/2014/main" id="{A7A16607-0F6C-4A92-A034-93A1806827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8870" y="1710467"/>
            <a:ext cx="2564349" cy="1709566"/>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C26E1924-16D3-4144-8541-883001246A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8779" y="3387507"/>
            <a:ext cx="2644529" cy="1763019"/>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a:extLst>
              <a:ext uri="{FF2B5EF4-FFF2-40B4-BE49-F238E27FC236}">
                <a16:creationId xmlns:a16="http://schemas.microsoft.com/office/drawing/2014/main" id="{47094C4E-673D-45BC-AB0A-AD16212564B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947" y="2907805"/>
            <a:ext cx="3364081" cy="2242721"/>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a:extLst>
              <a:ext uri="{FF2B5EF4-FFF2-40B4-BE49-F238E27FC236}">
                <a16:creationId xmlns:a16="http://schemas.microsoft.com/office/drawing/2014/main" id="{2670D75A-A80D-4FA6-A1D3-B0783385EA1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10777" y="2821660"/>
            <a:ext cx="3468093" cy="231206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hlinkClick r:id="rId7"/>
            <a:extLst>
              <a:ext uri="{FF2B5EF4-FFF2-40B4-BE49-F238E27FC236}">
                <a16:creationId xmlns:a16="http://schemas.microsoft.com/office/drawing/2014/main" id="{7310A0D8-733C-4429-A423-0C5FE112FA3D}"/>
              </a:ext>
            </a:extLst>
          </p:cNvPr>
          <p:cNvPicPr>
            <a:picLocks noChangeAspect="1"/>
          </p:cNvPicPr>
          <p:nvPr/>
        </p:nvPicPr>
        <p:blipFill>
          <a:blip r:embed="rId8"/>
          <a:stretch>
            <a:fillRect/>
          </a:stretch>
        </p:blipFill>
        <p:spPr>
          <a:xfrm>
            <a:off x="2820198" y="153591"/>
            <a:ext cx="6323022" cy="1191111"/>
          </a:xfrm>
          <a:prstGeom prst="rect">
            <a:avLst/>
          </a:prstGeom>
        </p:spPr>
      </p:pic>
      <p:pic>
        <p:nvPicPr>
          <p:cNvPr id="5130" name="Picture 10">
            <a:extLst>
              <a:ext uri="{FF2B5EF4-FFF2-40B4-BE49-F238E27FC236}">
                <a16:creationId xmlns:a16="http://schemas.microsoft.com/office/drawing/2014/main" id="{D4F925DE-B49A-427C-B65E-5E90AB01EA7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340117" y="1710467"/>
            <a:ext cx="2258798" cy="1505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71512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5F62B5A-599C-4DC4-A317-B270C6505865}"/>
              </a:ext>
            </a:extLst>
          </p:cNvPr>
          <p:cNvSpPr>
            <a:spLocks noGrp="1"/>
          </p:cNvSpPr>
          <p:nvPr>
            <p:ph type="sldNum" sz="quarter" idx="12"/>
          </p:nvPr>
        </p:nvSpPr>
        <p:spPr/>
        <p:txBody>
          <a:bodyPr/>
          <a:lstStyle/>
          <a:p>
            <a:fld id="{93D4C1C2-5B6E-2F46-9ED0-2C366A772FD4}" type="slidenum">
              <a:rPr lang="en-GB" smtClean="0"/>
              <a:t>37</a:t>
            </a:fld>
            <a:endParaRPr lang="en-GB"/>
          </a:p>
        </p:txBody>
      </p:sp>
      <p:sp>
        <p:nvSpPr>
          <p:cNvPr id="7" name="Title 1">
            <a:extLst>
              <a:ext uri="{FF2B5EF4-FFF2-40B4-BE49-F238E27FC236}">
                <a16:creationId xmlns:a16="http://schemas.microsoft.com/office/drawing/2014/main" id="{E9B9DD29-098F-4BEB-B201-DFECE99566B5}"/>
              </a:ext>
            </a:extLst>
          </p:cNvPr>
          <p:cNvSpPr txBox="1">
            <a:spLocks/>
          </p:cNvSpPr>
          <p:nvPr/>
        </p:nvSpPr>
        <p:spPr>
          <a:xfrm>
            <a:off x="457199" y="2248120"/>
            <a:ext cx="7783049" cy="1131570"/>
          </a:xfrm>
          <a:prstGeom prst="rect">
            <a:avLst/>
          </a:prstGeom>
        </p:spPr>
        <p:txBody>
          <a:bodyPr vert="horz" lIns="91440" tIns="45720" rIns="91440" bIns="45720" rtlCol="0" anchor="ctr">
            <a:normAutofit/>
          </a:bodyPr>
          <a:lstStyle>
            <a:lvl1pPr algn="l" defTabSz="685800" rtl="0" eaLnBrk="1" latinLnBrk="0" hangingPunct="1">
              <a:lnSpc>
                <a:spcPct val="85000"/>
              </a:lnSpc>
              <a:spcBef>
                <a:spcPct val="0"/>
              </a:spcBef>
              <a:buNone/>
              <a:defRPr sz="3000" kern="1200" cap="all" baseline="0">
                <a:solidFill>
                  <a:schemeClr val="bg2"/>
                </a:solidFill>
                <a:latin typeface="+mj-lt"/>
                <a:ea typeface="+mj-ea"/>
                <a:cs typeface="+mj-cs"/>
              </a:defRPr>
            </a:lvl1pPr>
          </a:lstStyle>
          <a:p>
            <a:pPr algn="ctr"/>
            <a:r>
              <a:rPr lang="en-GB" sz="4400" dirty="0">
                <a:solidFill>
                  <a:schemeClr val="tx1"/>
                </a:solidFill>
              </a:rPr>
              <a:t>Release the Teams</a:t>
            </a:r>
          </a:p>
        </p:txBody>
      </p:sp>
    </p:spTree>
    <p:extLst>
      <p:ext uri="{BB962C8B-B14F-4D97-AF65-F5344CB8AC3E}">
        <p14:creationId xmlns:p14="http://schemas.microsoft.com/office/powerpoint/2010/main" val="64506293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9AA2C-A3F3-40F5-A810-6727AC6CB421}"/>
              </a:ext>
            </a:extLst>
          </p:cNvPr>
          <p:cNvSpPr>
            <a:spLocks noGrp="1"/>
          </p:cNvSpPr>
          <p:nvPr>
            <p:ph type="sldNum" sz="quarter" idx="12"/>
          </p:nvPr>
        </p:nvSpPr>
        <p:spPr>
          <a:xfrm>
            <a:off x="6457950" y="4767262"/>
            <a:ext cx="2057400" cy="273844"/>
          </a:xfrm>
        </p:spPr>
        <p:txBody>
          <a:bodyPr anchor="ctr">
            <a:normAutofit/>
          </a:bodyPr>
          <a:lstStyle/>
          <a:p>
            <a:pPr>
              <a:lnSpc>
                <a:spcPct val="90000"/>
              </a:lnSpc>
              <a:spcAft>
                <a:spcPts val="600"/>
              </a:spcAft>
            </a:pPr>
            <a:fld id="{93D4C1C2-5B6E-2F46-9ED0-2C366A772FD4}" type="slidenum">
              <a:rPr lang="en-GB">
                <a:solidFill>
                  <a:srgbClr val="FFFFFF">
                    <a:alpha val="80000"/>
                  </a:srgbClr>
                </a:solidFill>
              </a:rPr>
              <a:pPr>
                <a:lnSpc>
                  <a:spcPct val="90000"/>
                </a:lnSpc>
                <a:spcAft>
                  <a:spcPts val="600"/>
                </a:spcAft>
              </a:pPr>
              <a:t>38</a:t>
            </a:fld>
            <a:endParaRPr lang="en-GB" dirty="0">
              <a:solidFill>
                <a:srgbClr val="FFFFFF">
                  <a:alpha val="80000"/>
                </a:srgbClr>
              </a:solidFill>
            </a:endParaRPr>
          </a:p>
        </p:txBody>
      </p:sp>
      <p:sp>
        <p:nvSpPr>
          <p:cNvPr id="40" name="Rectangle 39">
            <a:extLst>
              <a:ext uri="{FF2B5EF4-FFF2-40B4-BE49-F238E27FC236}">
                <a16:creationId xmlns:a16="http://schemas.microsoft.com/office/drawing/2014/main" id="{1C6532AC-4028-44E9-92E3-5C61189D7CDC}"/>
              </a:ext>
            </a:extLst>
          </p:cNvPr>
          <p:cNvSpPr/>
          <p:nvPr/>
        </p:nvSpPr>
        <p:spPr>
          <a:xfrm>
            <a:off x="921887" y="176636"/>
            <a:ext cx="7131249" cy="1384995"/>
          </a:xfrm>
          <a:prstGeom prst="rect">
            <a:avLst/>
          </a:prstGeom>
        </p:spPr>
        <p:txBody>
          <a:bodyPr wrap="square">
            <a:spAutoFit/>
          </a:bodyPr>
          <a:lstStyle/>
          <a:p>
            <a:pPr algn="ctr"/>
            <a:r>
              <a:rPr lang="en-GB" sz="2400" b="1" u="sng" dirty="0"/>
              <a:t>Teams for the assessment 2</a:t>
            </a:r>
          </a:p>
          <a:p>
            <a:pPr algn="ctr"/>
            <a:r>
              <a:rPr lang="en-GB" sz="1200" dirty="0"/>
              <a:t>Teams have been totally randomised based on the theme of mixing designers (web) and Programmers</a:t>
            </a:r>
          </a:p>
          <a:p>
            <a:pPr algn="ctr"/>
            <a:endParaRPr lang="en-GB" sz="1200" dirty="0"/>
          </a:p>
          <a:p>
            <a:pPr algn="ctr"/>
            <a:endParaRPr lang="en-GB" sz="1200" dirty="0"/>
          </a:p>
          <a:p>
            <a:pPr algn="ctr"/>
            <a:r>
              <a:rPr lang="en-GB" sz="1200" dirty="0"/>
              <a:t>We have 16 Teams with 4 in each group with at least one programmer in each!!!!</a:t>
            </a:r>
          </a:p>
          <a:p>
            <a:pPr algn="ctr"/>
            <a:endParaRPr lang="en-GB" sz="1200" dirty="0"/>
          </a:p>
        </p:txBody>
      </p:sp>
      <p:pic>
        <p:nvPicPr>
          <p:cNvPr id="2050" name="Picture 2" descr="Donald Trump Kissing meme">
            <a:extLst>
              <a:ext uri="{FF2B5EF4-FFF2-40B4-BE49-F238E27FC236}">
                <a16:creationId xmlns:a16="http://schemas.microsoft.com/office/drawing/2014/main" id="{D2D74A22-53B7-4BA4-84EF-3AC320DBA5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9383" y="1738267"/>
            <a:ext cx="3405233" cy="3405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260105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050"/>
                                        </p:tgtEl>
                                        <p:attrNameLst>
                                          <p:attrName>style.visibility</p:attrName>
                                        </p:attrNameLst>
                                      </p:cBhvr>
                                      <p:to>
                                        <p:strVal val="visible"/>
                                      </p:to>
                                    </p:set>
                                    <p:anim calcmode="lin" valueType="num">
                                      <p:cBhvr additive="base">
                                        <p:cTn id="13" dur="500" fill="hold"/>
                                        <p:tgtEl>
                                          <p:spTgt spid="2050"/>
                                        </p:tgtEl>
                                        <p:attrNameLst>
                                          <p:attrName>ppt_x</p:attrName>
                                        </p:attrNameLst>
                                      </p:cBhvr>
                                      <p:tavLst>
                                        <p:tav tm="0">
                                          <p:val>
                                            <p:strVal val="#ppt_x"/>
                                          </p:val>
                                        </p:tav>
                                        <p:tav tm="100000">
                                          <p:val>
                                            <p:strVal val="#ppt_x"/>
                                          </p:val>
                                        </p:tav>
                                      </p:tavLst>
                                    </p:anim>
                                    <p:anim calcmode="lin" valueType="num">
                                      <p:cBhvr additive="base">
                                        <p:cTn id="14"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3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9AA2C-A3F3-40F5-A810-6727AC6CB421}"/>
              </a:ext>
            </a:extLst>
          </p:cNvPr>
          <p:cNvSpPr>
            <a:spLocks noGrp="1"/>
          </p:cNvSpPr>
          <p:nvPr>
            <p:ph type="sldNum" sz="quarter" idx="12"/>
          </p:nvPr>
        </p:nvSpPr>
        <p:spPr>
          <a:xfrm>
            <a:off x="6457950" y="4767262"/>
            <a:ext cx="2057400" cy="273844"/>
          </a:xfrm>
        </p:spPr>
        <p:txBody>
          <a:bodyPr anchor="ctr">
            <a:normAutofit/>
          </a:bodyPr>
          <a:lstStyle/>
          <a:p>
            <a:pPr>
              <a:lnSpc>
                <a:spcPct val="90000"/>
              </a:lnSpc>
              <a:spcAft>
                <a:spcPts val="600"/>
              </a:spcAft>
            </a:pPr>
            <a:fld id="{93D4C1C2-5B6E-2F46-9ED0-2C366A772FD4}" type="slidenum">
              <a:rPr lang="en-GB">
                <a:solidFill>
                  <a:srgbClr val="FFFFFF">
                    <a:alpha val="80000"/>
                  </a:srgbClr>
                </a:solidFill>
              </a:rPr>
              <a:pPr>
                <a:lnSpc>
                  <a:spcPct val="90000"/>
                </a:lnSpc>
                <a:spcAft>
                  <a:spcPts val="600"/>
                </a:spcAft>
              </a:pPr>
              <a:t>39</a:t>
            </a:fld>
            <a:endParaRPr lang="en-GB" dirty="0">
              <a:solidFill>
                <a:srgbClr val="FFFFFF">
                  <a:alpha val="80000"/>
                </a:srgbClr>
              </a:solidFill>
            </a:endParaRPr>
          </a:p>
        </p:txBody>
      </p:sp>
      <p:sp>
        <p:nvSpPr>
          <p:cNvPr id="14" name="Rectangle 13">
            <a:extLst>
              <a:ext uri="{FF2B5EF4-FFF2-40B4-BE49-F238E27FC236}">
                <a16:creationId xmlns:a16="http://schemas.microsoft.com/office/drawing/2014/main" id="{4AD90D9D-0D0B-4240-817E-EFFF445C67B1}"/>
              </a:ext>
            </a:extLst>
          </p:cNvPr>
          <p:cNvSpPr/>
          <p:nvPr/>
        </p:nvSpPr>
        <p:spPr>
          <a:xfrm>
            <a:off x="419402" y="226060"/>
            <a:ext cx="1802662" cy="938719"/>
          </a:xfrm>
          <a:prstGeom prst="rect">
            <a:avLst/>
          </a:prstGeom>
        </p:spPr>
        <p:txBody>
          <a:bodyPr wrap="square" anchor="t">
            <a:spAutoFit/>
          </a:bodyPr>
          <a:lstStyle/>
          <a:p>
            <a:pPr>
              <a:spcAft>
                <a:spcPts val="0"/>
              </a:spcAft>
            </a:pPr>
            <a:r>
              <a:rPr lang="en-GB" sz="1100" b="1" u="sng" dirty="0">
                <a:solidFill>
                  <a:srgbClr val="92D050"/>
                </a:solidFill>
                <a:latin typeface="Calibri" panose="020F0502020204030204" pitchFamily="34" charset="0"/>
                <a:ea typeface="Calibri" panose="020F0502020204030204" pitchFamily="34" charset="0"/>
                <a:cs typeface="Times New Roman" panose="02020603050405020304" pitchFamily="18" charset="0"/>
              </a:rPr>
              <a:t>Team 1 (John)</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Webb, Harry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Oldham, Harry - 	2</a:t>
            </a:r>
          </a:p>
          <a:p>
            <a:pPr>
              <a:spcAft>
                <a:spcPts val="0"/>
              </a:spcAft>
            </a:pPr>
            <a:r>
              <a:rPr lang="en-GB" sz="1100" dirty="0" err="1">
                <a:solidFill>
                  <a:srgbClr val="92D050"/>
                </a:solidFill>
                <a:latin typeface="Calibri" panose="020F0502020204030204" pitchFamily="34" charset="0"/>
                <a:ea typeface="Calibri" panose="020F0502020204030204" pitchFamily="34" charset="0"/>
                <a:cs typeface="Times New Roman" panose="02020603050405020304" pitchFamily="18" charset="0"/>
              </a:rPr>
              <a:t>Meghie</a:t>
            </a: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 </a:t>
            </a:r>
            <a:r>
              <a:rPr lang="en-GB" sz="1100" dirty="0" err="1">
                <a:solidFill>
                  <a:srgbClr val="92D050"/>
                </a:solidFill>
                <a:latin typeface="Calibri" panose="020F0502020204030204" pitchFamily="34" charset="0"/>
                <a:ea typeface="Calibri" panose="020F0502020204030204" pitchFamily="34" charset="0"/>
                <a:cs typeface="Times New Roman" panose="02020603050405020304" pitchFamily="18" charset="0"/>
              </a:rPr>
              <a:t>Kwuali</a:t>
            </a: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Turner, Zack - 		</a:t>
            </a:r>
            <a:r>
              <a:rPr lang="en-GB" sz="1100" b="1" dirty="0">
                <a:solidFill>
                  <a:srgbClr val="92D050"/>
                </a:solidFill>
                <a:latin typeface="Calibri" panose="020F0502020204030204" pitchFamily="34" charset="0"/>
                <a:ea typeface="Calibri" panose="020F0502020204030204" pitchFamily="34" charset="0"/>
                <a:cs typeface="Times New Roman" panose="02020603050405020304" pitchFamily="18" charset="0"/>
              </a:rPr>
              <a:t>2</a:t>
            </a:r>
          </a:p>
        </p:txBody>
      </p:sp>
      <p:sp>
        <p:nvSpPr>
          <p:cNvPr id="24" name="Rectangle 23">
            <a:extLst>
              <a:ext uri="{FF2B5EF4-FFF2-40B4-BE49-F238E27FC236}">
                <a16:creationId xmlns:a16="http://schemas.microsoft.com/office/drawing/2014/main" id="{F3B9E395-9AEC-4D53-AA0D-2B037C6B025F}"/>
              </a:ext>
            </a:extLst>
          </p:cNvPr>
          <p:cNvSpPr/>
          <p:nvPr/>
        </p:nvSpPr>
        <p:spPr>
          <a:xfrm>
            <a:off x="4806274" y="1280813"/>
            <a:ext cx="1696261" cy="938719"/>
          </a:xfrm>
          <a:prstGeom prst="rect">
            <a:avLst/>
          </a:prstGeom>
        </p:spPr>
        <p:txBody>
          <a:bodyPr wrap="square" anchor="t">
            <a:spAutoFit/>
          </a:bodyPr>
          <a:lstStyle/>
          <a:p>
            <a:pPr>
              <a:spcAft>
                <a:spcPts val="0"/>
              </a:spcAft>
            </a:pPr>
            <a:r>
              <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rPr>
              <a:t>Team 7 (John)</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Blackwell, Oli - 		2</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Kennedy, Andrew - 	1</a:t>
            </a:r>
          </a:p>
          <a:p>
            <a:pPr>
              <a:spcAft>
                <a:spcPts val="0"/>
              </a:spcAft>
            </a:pPr>
            <a:r>
              <a:rPr lang="en-GB" sz="1100" dirty="0" err="1">
                <a:solidFill>
                  <a:srgbClr val="FFC000"/>
                </a:solidFill>
                <a:latin typeface="Calibri" panose="020F0502020204030204" pitchFamily="34" charset="0"/>
                <a:ea typeface="Calibri" panose="020F0502020204030204" pitchFamily="34" charset="0"/>
                <a:cs typeface="Times New Roman" panose="02020603050405020304" pitchFamily="18" charset="0"/>
              </a:rPr>
              <a:t>Smales</a:t>
            </a: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 Blake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Farlow, Iain - 		2</a:t>
            </a:r>
          </a:p>
        </p:txBody>
      </p:sp>
      <p:sp>
        <p:nvSpPr>
          <p:cNvPr id="25" name="Rectangle 24">
            <a:extLst>
              <a:ext uri="{FF2B5EF4-FFF2-40B4-BE49-F238E27FC236}">
                <a16:creationId xmlns:a16="http://schemas.microsoft.com/office/drawing/2014/main" id="{2A246DC7-8DB1-4ECB-B661-1B467E8A4FE4}"/>
              </a:ext>
            </a:extLst>
          </p:cNvPr>
          <p:cNvSpPr/>
          <p:nvPr/>
        </p:nvSpPr>
        <p:spPr>
          <a:xfrm>
            <a:off x="4806274" y="226060"/>
            <a:ext cx="1696261" cy="1107996"/>
          </a:xfrm>
          <a:prstGeom prst="rect">
            <a:avLst/>
          </a:prstGeom>
        </p:spPr>
        <p:txBody>
          <a:bodyPr wrap="square" anchor="t">
            <a:spAutoFit/>
          </a:bodyPr>
          <a:lstStyle/>
          <a:p>
            <a:pPr>
              <a:spcAft>
                <a:spcPts val="0"/>
              </a:spcAft>
            </a:pPr>
            <a:r>
              <a:rPr lang="en-GB" sz="1100" b="1" u="sng" dirty="0">
                <a:solidFill>
                  <a:srgbClr val="92D050"/>
                </a:solidFill>
                <a:latin typeface="Calibri" panose="020F0502020204030204" pitchFamily="34" charset="0"/>
                <a:ea typeface="Calibri" panose="020F0502020204030204" pitchFamily="34" charset="0"/>
                <a:cs typeface="Times New Roman" panose="02020603050405020304" pitchFamily="18" charset="0"/>
              </a:rPr>
              <a:t>Team 3 (John)</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De Brun, Killian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Stanley, Jeffrey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Bury, </a:t>
            </a:r>
            <a:r>
              <a:rPr lang="en-GB" sz="1100" dirty="0" err="1">
                <a:solidFill>
                  <a:srgbClr val="92D050"/>
                </a:solidFill>
                <a:latin typeface="Calibri" panose="020F0502020204030204" pitchFamily="34" charset="0"/>
                <a:ea typeface="Calibri" panose="020F0502020204030204" pitchFamily="34" charset="0"/>
                <a:cs typeface="Times New Roman" panose="02020603050405020304" pitchFamily="18" charset="0"/>
              </a:rPr>
              <a:t>Miron</a:t>
            </a: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 - 		2</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Smith, Lucy - 		1</a:t>
            </a:r>
          </a:p>
          <a:p>
            <a:pPr>
              <a:spcAft>
                <a:spcPts val="0"/>
              </a:spcAft>
            </a:pPr>
            <a:endParaRPr lang="en-GB"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26" name="Rectangle 25">
            <a:extLst>
              <a:ext uri="{FF2B5EF4-FFF2-40B4-BE49-F238E27FC236}">
                <a16:creationId xmlns:a16="http://schemas.microsoft.com/office/drawing/2014/main" id="{19FD4642-7D6F-42D3-9E68-B0BAA6BDB0CB}"/>
              </a:ext>
            </a:extLst>
          </p:cNvPr>
          <p:cNvSpPr/>
          <p:nvPr/>
        </p:nvSpPr>
        <p:spPr>
          <a:xfrm>
            <a:off x="7002143" y="226060"/>
            <a:ext cx="1776241" cy="1277273"/>
          </a:xfrm>
          <a:prstGeom prst="rect">
            <a:avLst/>
          </a:prstGeom>
        </p:spPr>
        <p:txBody>
          <a:bodyPr wrap="square" anchor="t">
            <a:spAutoFit/>
          </a:bodyPr>
          <a:lstStyle/>
          <a:p>
            <a:pPr>
              <a:spcAft>
                <a:spcPts val="0"/>
              </a:spcAft>
            </a:pPr>
            <a:r>
              <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rPr>
              <a:t>Team 4 (Will)</a:t>
            </a:r>
            <a:endPar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Breathnach, </a:t>
            </a:r>
            <a:r>
              <a:rPr lang="en-GB" sz="1100" dirty="0" err="1">
                <a:solidFill>
                  <a:srgbClr val="FFC000"/>
                </a:solidFill>
                <a:latin typeface="Calibri" panose="020F0502020204030204" pitchFamily="34" charset="0"/>
                <a:ea typeface="Calibri" panose="020F0502020204030204" pitchFamily="34" charset="0"/>
                <a:cs typeface="Times New Roman" panose="02020603050405020304" pitchFamily="18" charset="0"/>
              </a:rPr>
              <a:t>Ruaridh</a:t>
            </a: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 - 	2</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Morris, Kieran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Mathias, Abigail - 	2</a:t>
            </a:r>
          </a:p>
          <a:p>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Northway, Henry - 	1</a:t>
            </a:r>
          </a:p>
          <a:p>
            <a:pPr>
              <a:spcAft>
                <a:spcPts val="0"/>
              </a:spcAft>
            </a:pPr>
            <a:endPar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endParaRPr lang="en-GB"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27" name="Rectangle 26">
            <a:extLst>
              <a:ext uri="{FF2B5EF4-FFF2-40B4-BE49-F238E27FC236}">
                <a16:creationId xmlns:a16="http://schemas.microsoft.com/office/drawing/2014/main" id="{1FB22BC2-FAF9-461A-92AE-7F5301F04FCB}"/>
              </a:ext>
            </a:extLst>
          </p:cNvPr>
          <p:cNvSpPr/>
          <p:nvPr/>
        </p:nvSpPr>
        <p:spPr>
          <a:xfrm>
            <a:off x="419403" y="1280813"/>
            <a:ext cx="1802662" cy="1277273"/>
          </a:xfrm>
          <a:prstGeom prst="rect">
            <a:avLst/>
          </a:prstGeom>
        </p:spPr>
        <p:txBody>
          <a:bodyPr wrap="square" anchor="t">
            <a:spAutoFit/>
          </a:bodyPr>
          <a:lstStyle/>
          <a:p>
            <a:pPr>
              <a:spcAft>
                <a:spcPts val="0"/>
              </a:spcAft>
            </a:pPr>
            <a:r>
              <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rPr>
              <a:t>Team 5 (John)</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Vince, Chris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Oldham, Daniel - 	2</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Reeve, Matthew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Hobbs, Jordan - 		1</a:t>
            </a:r>
            <a:endPar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endPar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endParaRPr lang="en-GB"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28" name="Rectangle 27">
            <a:extLst>
              <a:ext uri="{FF2B5EF4-FFF2-40B4-BE49-F238E27FC236}">
                <a16:creationId xmlns:a16="http://schemas.microsoft.com/office/drawing/2014/main" id="{AF5411EF-136B-4064-B4DE-18EA61663C32}"/>
              </a:ext>
            </a:extLst>
          </p:cNvPr>
          <p:cNvSpPr/>
          <p:nvPr/>
        </p:nvSpPr>
        <p:spPr>
          <a:xfrm>
            <a:off x="2641465" y="1280813"/>
            <a:ext cx="1802663" cy="938719"/>
          </a:xfrm>
          <a:prstGeom prst="rect">
            <a:avLst/>
          </a:prstGeom>
        </p:spPr>
        <p:txBody>
          <a:bodyPr wrap="square" anchor="t">
            <a:spAutoFit/>
          </a:bodyPr>
          <a:lstStyle/>
          <a:p>
            <a:pPr>
              <a:spcAft>
                <a:spcPts val="0"/>
              </a:spcAft>
            </a:pPr>
            <a:r>
              <a:rPr lang="en-GB" sz="1100" b="1" u="sng" dirty="0">
                <a:solidFill>
                  <a:srgbClr val="92D050"/>
                </a:solidFill>
                <a:latin typeface="Calibri" panose="020F0502020204030204" pitchFamily="34" charset="0"/>
                <a:ea typeface="Calibri" panose="020F0502020204030204" pitchFamily="34" charset="0"/>
                <a:cs typeface="Times New Roman" panose="02020603050405020304" pitchFamily="18" charset="0"/>
              </a:rPr>
              <a:t>Team 6 (Will)</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Lawson, Jacob - 	2</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Ormerod, Jade - 	1</a:t>
            </a:r>
          </a:p>
          <a:p>
            <a:pPr>
              <a:spcAft>
                <a:spcPts val="0"/>
              </a:spcAft>
            </a:pPr>
            <a:r>
              <a:rPr lang="en-GB" sz="1100" dirty="0" err="1">
                <a:solidFill>
                  <a:srgbClr val="92D050"/>
                </a:solidFill>
                <a:latin typeface="Calibri" panose="020F0502020204030204" pitchFamily="34" charset="0"/>
                <a:ea typeface="Calibri" panose="020F0502020204030204" pitchFamily="34" charset="0"/>
                <a:cs typeface="Times New Roman" panose="02020603050405020304" pitchFamily="18" charset="0"/>
              </a:rPr>
              <a:t>Carmenita</a:t>
            </a: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 Gabrielle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Brown, Benjamin - 	1</a:t>
            </a:r>
          </a:p>
        </p:txBody>
      </p:sp>
      <p:sp>
        <p:nvSpPr>
          <p:cNvPr id="29" name="Rectangle 28">
            <a:extLst>
              <a:ext uri="{FF2B5EF4-FFF2-40B4-BE49-F238E27FC236}">
                <a16:creationId xmlns:a16="http://schemas.microsoft.com/office/drawing/2014/main" id="{DC06D606-40B9-404C-B1C3-120C9DD11367}"/>
              </a:ext>
            </a:extLst>
          </p:cNvPr>
          <p:cNvSpPr/>
          <p:nvPr/>
        </p:nvSpPr>
        <p:spPr>
          <a:xfrm>
            <a:off x="2641465" y="226059"/>
            <a:ext cx="1696261" cy="1107996"/>
          </a:xfrm>
          <a:prstGeom prst="rect">
            <a:avLst/>
          </a:prstGeom>
        </p:spPr>
        <p:txBody>
          <a:bodyPr wrap="square" anchor="t">
            <a:spAutoFit/>
          </a:bodyPr>
          <a:lstStyle/>
          <a:p>
            <a:pPr>
              <a:spcAft>
                <a:spcPts val="0"/>
              </a:spcAft>
            </a:pPr>
            <a:r>
              <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rPr>
              <a:t>Team 2 (Will)</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Ciesielska, Zuzanna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Smith, Alex - 		2</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Minchin, Jodie - 	1</a:t>
            </a:r>
          </a:p>
          <a:p>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Greenaway, Laura - 	1</a:t>
            </a:r>
          </a:p>
          <a:p>
            <a:pPr>
              <a:spcAft>
                <a:spcPts val="0"/>
              </a:spcAft>
            </a:pPr>
            <a:endPar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0" name="Rectangle 29">
            <a:extLst>
              <a:ext uri="{FF2B5EF4-FFF2-40B4-BE49-F238E27FC236}">
                <a16:creationId xmlns:a16="http://schemas.microsoft.com/office/drawing/2014/main" id="{34DE3B4E-FDDE-49CE-8C37-88FC5125903B}"/>
              </a:ext>
            </a:extLst>
          </p:cNvPr>
          <p:cNvSpPr/>
          <p:nvPr/>
        </p:nvSpPr>
        <p:spPr>
          <a:xfrm>
            <a:off x="7002143" y="1338992"/>
            <a:ext cx="1696261" cy="1107996"/>
          </a:xfrm>
          <a:prstGeom prst="rect">
            <a:avLst/>
          </a:prstGeom>
        </p:spPr>
        <p:txBody>
          <a:bodyPr wrap="square" anchor="t">
            <a:spAutoFit/>
          </a:bodyPr>
          <a:lstStyle/>
          <a:p>
            <a:pPr>
              <a:spcAft>
                <a:spcPts val="0"/>
              </a:spcAft>
            </a:pPr>
            <a:r>
              <a:rPr lang="en-GB" sz="1100" b="1" u="sng" dirty="0">
                <a:solidFill>
                  <a:srgbClr val="92D050"/>
                </a:solidFill>
                <a:latin typeface="Calibri" panose="020F0502020204030204" pitchFamily="34" charset="0"/>
                <a:ea typeface="Calibri" panose="020F0502020204030204" pitchFamily="34" charset="0"/>
                <a:cs typeface="Times New Roman" panose="02020603050405020304" pitchFamily="18" charset="0"/>
              </a:rPr>
              <a:t>Team 8 (Will)</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Jackson, Kurt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Davies, Ffion - 		1</a:t>
            </a:r>
          </a:p>
          <a:p>
            <a:pPr>
              <a:spcAft>
                <a:spcPts val="0"/>
              </a:spcAft>
            </a:pPr>
            <a:r>
              <a:rPr lang="en-GB" sz="1100" dirty="0" err="1">
                <a:solidFill>
                  <a:srgbClr val="92D050"/>
                </a:solidFill>
                <a:latin typeface="Calibri" panose="020F0502020204030204" pitchFamily="34" charset="0"/>
                <a:ea typeface="Calibri" panose="020F0502020204030204" pitchFamily="34" charset="0"/>
                <a:cs typeface="Times New Roman" panose="02020603050405020304" pitchFamily="18" charset="0"/>
              </a:rPr>
              <a:t>Brunning</a:t>
            </a: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 Henry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Kenny, Patrick - 		2</a:t>
            </a:r>
          </a:p>
          <a:p>
            <a:pPr>
              <a:spcAft>
                <a:spcPts val="0"/>
              </a:spcAft>
            </a:pPr>
            <a:endParaRPr lang="en-GB"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32" name="Rectangle 31">
            <a:extLst>
              <a:ext uri="{FF2B5EF4-FFF2-40B4-BE49-F238E27FC236}">
                <a16:creationId xmlns:a16="http://schemas.microsoft.com/office/drawing/2014/main" id="{3CAC4487-C96C-4FDC-A3D5-CD7CFE64CB78}"/>
              </a:ext>
            </a:extLst>
          </p:cNvPr>
          <p:cNvSpPr/>
          <p:nvPr/>
        </p:nvSpPr>
        <p:spPr>
          <a:xfrm>
            <a:off x="419402" y="2441336"/>
            <a:ext cx="1802662" cy="938719"/>
          </a:xfrm>
          <a:prstGeom prst="rect">
            <a:avLst/>
          </a:prstGeom>
        </p:spPr>
        <p:txBody>
          <a:bodyPr wrap="square" anchor="t">
            <a:spAutoFit/>
          </a:bodyPr>
          <a:lstStyle/>
          <a:p>
            <a:pPr>
              <a:spcAft>
                <a:spcPts val="0"/>
              </a:spcAft>
            </a:pPr>
            <a:r>
              <a:rPr lang="en-GB" sz="1100" b="1" u="sng" dirty="0">
                <a:solidFill>
                  <a:srgbClr val="92D050"/>
                </a:solidFill>
                <a:latin typeface="Calibri" panose="020F0502020204030204" pitchFamily="34" charset="0"/>
                <a:ea typeface="Calibri" panose="020F0502020204030204" pitchFamily="34" charset="0"/>
                <a:cs typeface="Times New Roman" panose="02020603050405020304" pitchFamily="18" charset="0"/>
              </a:rPr>
              <a:t>Team 9 (John)</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Coupland, </a:t>
            </a:r>
            <a:r>
              <a:rPr lang="en-GB" sz="1100" dirty="0" err="1">
                <a:solidFill>
                  <a:srgbClr val="92D050"/>
                </a:solidFill>
                <a:latin typeface="Calibri" panose="020F0502020204030204" pitchFamily="34" charset="0"/>
                <a:ea typeface="Calibri" panose="020F0502020204030204" pitchFamily="34" charset="0"/>
                <a:cs typeface="Times New Roman" panose="02020603050405020304" pitchFamily="18" charset="0"/>
              </a:rPr>
              <a:t>Jaymz</a:t>
            </a: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Sandys, Cameron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Jenkins, Jordan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Bansal, Liam - 		2</a:t>
            </a:r>
          </a:p>
        </p:txBody>
      </p:sp>
      <p:sp>
        <p:nvSpPr>
          <p:cNvPr id="33" name="Rectangle 32">
            <a:extLst>
              <a:ext uri="{FF2B5EF4-FFF2-40B4-BE49-F238E27FC236}">
                <a16:creationId xmlns:a16="http://schemas.microsoft.com/office/drawing/2014/main" id="{17907926-8B13-4204-96F6-E4DED84E8C3B}"/>
              </a:ext>
            </a:extLst>
          </p:cNvPr>
          <p:cNvSpPr/>
          <p:nvPr/>
        </p:nvSpPr>
        <p:spPr>
          <a:xfrm>
            <a:off x="2641465" y="2438114"/>
            <a:ext cx="1802662" cy="1277273"/>
          </a:xfrm>
          <a:prstGeom prst="rect">
            <a:avLst/>
          </a:prstGeom>
        </p:spPr>
        <p:txBody>
          <a:bodyPr wrap="square" anchor="t">
            <a:spAutoFit/>
          </a:bodyPr>
          <a:lstStyle/>
          <a:p>
            <a:pPr>
              <a:spcAft>
                <a:spcPts val="0"/>
              </a:spcAft>
            </a:pPr>
            <a:r>
              <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rPr>
              <a:t>Team 10 (Will)</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Metcalf, Tim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Clack, Daniel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Butler, Tom - 		2</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Holland, Jamie - 	2</a:t>
            </a:r>
          </a:p>
          <a:p>
            <a:pPr>
              <a:spcAft>
                <a:spcPts val="0"/>
              </a:spcAft>
            </a:pPr>
            <a:endPar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endParaRPr lang="en-GB"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34" name="Rectangle 33">
            <a:extLst>
              <a:ext uri="{FF2B5EF4-FFF2-40B4-BE49-F238E27FC236}">
                <a16:creationId xmlns:a16="http://schemas.microsoft.com/office/drawing/2014/main" id="{9BA52730-D5FE-4EF0-9B91-7D810DBDF76B}"/>
              </a:ext>
            </a:extLst>
          </p:cNvPr>
          <p:cNvSpPr/>
          <p:nvPr/>
        </p:nvSpPr>
        <p:spPr>
          <a:xfrm>
            <a:off x="4806274" y="2446988"/>
            <a:ext cx="1802662" cy="938719"/>
          </a:xfrm>
          <a:prstGeom prst="rect">
            <a:avLst/>
          </a:prstGeom>
        </p:spPr>
        <p:txBody>
          <a:bodyPr wrap="square" anchor="t">
            <a:spAutoFit/>
          </a:bodyPr>
          <a:lstStyle/>
          <a:p>
            <a:pPr>
              <a:spcAft>
                <a:spcPts val="0"/>
              </a:spcAft>
            </a:pPr>
            <a:r>
              <a:rPr lang="en-GB" sz="1100" b="1" u="sng" dirty="0">
                <a:solidFill>
                  <a:srgbClr val="92D050"/>
                </a:solidFill>
                <a:latin typeface="Calibri" panose="020F0502020204030204" pitchFamily="34" charset="0"/>
                <a:ea typeface="Calibri" panose="020F0502020204030204" pitchFamily="34" charset="0"/>
                <a:cs typeface="Times New Roman" panose="02020603050405020304" pitchFamily="18" charset="0"/>
              </a:rPr>
              <a:t>Team 11 (John)</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Stonechild, Robin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Clarke, Chris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Bunn, Lilliana - 		2</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Leong, Mark - 		1</a:t>
            </a:r>
          </a:p>
        </p:txBody>
      </p:sp>
      <p:sp>
        <p:nvSpPr>
          <p:cNvPr id="35" name="Rectangle 34">
            <a:extLst>
              <a:ext uri="{FF2B5EF4-FFF2-40B4-BE49-F238E27FC236}">
                <a16:creationId xmlns:a16="http://schemas.microsoft.com/office/drawing/2014/main" id="{35AC4476-A536-4BB4-A23D-1EC168E9CA82}"/>
              </a:ext>
            </a:extLst>
          </p:cNvPr>
          <p:cNvSpPr/>
          <p:nvPr/>
        </p:nvSpPr>
        <p:spPr>
          <a:xfrm>
            <a:off x="6971084" y="2438113"/>
            <a:ext cx="1868982" cy="1446550"/>
          </a:xfrm>
          <a:prstGeom prst="rect">
            <a:avLst/>
          </a:prstGeom>
        </p:spPr>
        <p:txBody>
          <a:bodyPr wrap="square" anchor="t">
            <a:spAutoFit/>
          </a:bodyPr>
          <a:lstStyle/>
          <a:p>
            <a:pPr>
              <a:spcAft>
                <a:spcPts val="0"/>
              </a:spcAft>
            </a:pPr>
            <a:r>
              <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rPr>
              <a:t>Team 12 (Will)</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Gritton, Devon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Hamer, Alex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Land, Tom - 		2</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Simpson, Liam - 	1</a:t>
            </a:r>
          </a:p>
          <a:p>
            <a:pPr>
              <a:spcAft>
                <a:spcPts val="0"/>
              </a:spcAft>
            </a:pPr>
            <a:endPar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endPar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endParaRPr lang="en-GB"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36" name="Rectangle 35">
            <a:extLst>
              <a:ext uri="{FF2B5EF4-FFF2-40B4-BE49-F238E27FC236}">
                <a16:creationId xmlns:a16="http://schemas.microsoft.com/office/drawing/2014/main" id="{43EF87E3-8AD5-4B6B-9B95-FE4F3C96984F}"/>
              </a:ext>
            </a:extLst>
          </p:cNvPr>
          <p:cNvSpPr/>
          <p:nvPr/>
        </p:nvSpPr>
        <p:spPr>
          <a:xfrm>
            <a:off x="419402" y="3501865"/>
            <a:ext cx="1802662" cy="938719"/>
          </a:xfrm>
          <a:prstGeom prst="rect">
            <a:avLst/>
          </a:prstGeom>
        </p:spPr>
        <p:txBody>
          <a:bodyPr wrap="square" anchor="t">
            <a:spAutoFit/>
          </a:bodyPr>
          <a:lstStyle/>
          <a:p>
            <a:pPr>
              <a:spcAft>
                <a:spcPts val="0"/>
              </a:spcAft>
            </a:pPr>
            <a:r>
              <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rPr>
              <a:t>Team 13 (John)</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Pudge, Phoebe - 	2</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Averiss, Gemma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Netysy, Toby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Reynolds, Will - 		1</a:t>
            </a:r>
          </a:p>
        </p:txBody>
      </p:sp>
      <p:sp>
        <p:nvSpPr>
          <p:cNvPr id="37" name="Rectangle 36">
            <a:extLst>
              <a:ext uri="{FF2B5EF4-FFF2-40B4-BE49-F238E27FC236}">
                <a16:creationId xmlns:a16="http://schemas.microsoft.com/office/drawing/2014/main" id="{8961F6F5-5FB5-485C-BDD0-329D0D2BF9DA}"/>
              </a:ext>
            </a:extLst>
          </p:cNvPr>
          <p:cNvSpPr/>
          <p:nvPr/>
        </p:nvSpPr>
        <p:spPr>
          <a:xfrm>
            <a:off x="2641464" y="3525797"/>
            <a:ext cx="2443283" cy="938719"/>
          </a:xfrm>
          <a:prstGeom prst="rect">
            <a:avLst/>
          </a:prstGeom>
        </p:spPr>
        <p:txBody>
          <a:bodyPr wrap="square" anchor="t">
            <a:spAutoFit/>
          </a:bodyPr>
          <a:lstStyle/>
          <a:p>
            <a:pPr>
              <a:spcAft>
                <a:spcPts val="0"/>
              </a:spcAft>
            </a:pPr>
            <a:r>
              <a:rPr lang="en-GB" sz="1100" b="1" u="sng" dirty="0">
                <a:solidFill>
                  <a:srgbClr val="92D050"/>
                </a:solidFill>
                <a:latin typeface="Calibri" panose="020F0502020204030204" pitchFamily="34" charset="0"/>
                <a:ea typeface="Calibri" panose="020F0502020204030204" pitchFamily="34" charset="0"/>
                <a:cs typeface="Times New Roman" panose="02020603050405020304" pitchFamily="18" charset="0"/>
              </a:rPr>
              <a:t>Team 14 (Will)</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Hughes, Nigel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Jackson, Joe - 		2</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Brown, Jake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Lloyd, Ben - 		1</a:t>
            </a:r>
          </a:p>
        </p:txBody>
      </p:sp>
      <p:sp>
        <p:nvSpPr>
          <p:cNvPr id="38" name="Rectangle 37">
            <a:extLst>
              <a:ext uri="{FF2B5EF4-FFF2-40B4-BE49-F238E27FC236}">
                <a16:creationId xmlns:a16="http://schemas.microsoft.com/office/drawing/2014/main" id="{19D8F0BD-3BDC-49F2-8937-E853683F78BB}"/>
              </a:ext>
            </a:extLst>
          </p:cNvPr>
          <p:cNvSpPr/>
          <p:nvPr/>
        </p:nvSpPr>
        <p:spPr>
          <a:xfrm>
            <a:off x="4806274" y="3500376"/>
            <a:ext cx="1868983" cy="938719"/>
          </a:xfrm>
          <a:prstGeom prst="rect">
            <a:avLst/>
          </a:prstGeom>
        </p:spPr>
        <p:txBody>
          <a:bodyPr wrap="square" anchor="t">
            <a:spAutoFit/>
          </a:bodyPr>
          <a:lstStyle/>
          <a:p>
            <a:pPr>
              <a:spcAft>
                <a:spcPts val="0"/>
              </a:spcAft>
            </a:pPr>
            <a:r>
              <a:rPr lang="en-GB" sz="1100" b="1" u="sng" dirty="0">
                <a:solidFill>
                  <a:srgbClr val="FFC000"/>
                </a:solidFill>
                <a:latin typeface="Calibri" panose="020F0502020204030204" pitchFamily="34" charset="0"/>
                <a:ea typeface="Calibri" panose="020F0502020204030204" pitchFamily="34" charset="0"/>
                <a:cs typeface="Times New Roman" panose="02020603050405020304" pitchFamily="18" charset="0"/>
              </a:rPr>
              <a:t>Team 15 (John)</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Linford, George - 	2</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Lewis, Conor - 		2</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Fisher, Millie - 		1</a:t>
            </a:r>
          </a:p>
          <a:p>
            <a:pPr>
              <a:spcAft>
                <a:spcPts val="0"/>
              </a:spcAft>
            </a:pPr>
            <a:r>
              <a:rPr lang="en-GB" sz="1100" dirty="0">
                <a:solidFill>
                  <a:srgbClr val="FFC000"/>
                </a:solidFill>
                <a:latin typeface="Calibri" panose="020F0502020204030204" pitchFamily="34" charset="0"/>
                <a:ea typeface="Calibri" panose="020F0502020204030204" pitchFamily="34" charset="0"/>
                <a:cs typeface="Times New Roman" panose="02020603050405020304" pitchFamily="18" charset="0"/>
              </a:rPr>
              <a:t>Carlton Cunliffe		1</a:t>
            </a:r>
          </a:p>
        </p:txBody>
      </p:sp>
      <p:sp>
        <p:nvSpPr>
          <p:cNvPr id="39" name="Rectangle 38">
            <a:extLst>
              <a:ext uri="{FF2B5EF4-FFF2-40B4-BE49-F238E27FC236}">
                <a16:creationId xmlns:a16="http://schemas.microsoft.com/office/drawing/2014/main" id="{C4544B91-C224-4F63-BC5F-F77D53F080DC}"/>
              </a:ext>
            </a:extLst>
          </p:cNvPr>
          <p:cNvSpPr/>
          <p:nvPr/>
        </p:nvSpPr>
        <p:spPr>
          <a:xfrm>
            <a:off x="6971084" y="3525797"/>
            <a:ext cx="1885563" cy="938719"/>
          </a:xfrm>
          <a:prstGeom prst="rect">
            <a:avLst/>
          </a:prstGeom>
        </p:spPr>
        <p:txBody>
          <a:bodyPr wrap="square" anchor="t">
            <a:spAutoFit/>
          </a:bodyPr>
          <a:lstStyle/>
          <a:p>
            <a:pPr>
              <a:spcAft>
                <a:spcPts val="0"/>
              </a:spcAft>
            </a:pPr>
            <a:r>
              <a:rPr lang="en-GB" sz="1100" b="1" u="sng" dirty="0">
                <a:solidFill>
                  <a:srgbClr val="92D050"/>
                </a:solidFill>
                <a:latin typeface="Calibri" panose="020F0502020204030204" pitchFamily="34" charset="0"/>
                <a:ea typeface="Calibri" panose="020F0502020204030204" pitchFamily="34" charset="0"/>
                <a:cs typeface="Times New Roman" panose="02020603050405020304" pitchFamily="18" charset="0"/>
              </a:rPr>
              <a:t>Team 16 (Will)</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Rawlins, Josh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Morgan, Anna - 		2</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Stevens, Jack - 		1</a:t>
            </a:r>
          </a:p>
          <a:p>
            <a:pPr>
              <a:spcAft>
                <a:spcPts val="0"/>
              </a:spcAft>
            </a:pPr>
            <a:r>
              <a:rPr lang="en-GB" sz="1100" dirty="0">
                <a:solidFill>
                  <a:srgbClr val="92D050"/>
                </a:solidFill>
                <a:latin typeface="Calibri" panose="020F0502020204030204" pitchFamily="34" charset="0"/>
                <a:ea typeface="Calibri" panose="020F0502020204030204" pitchFamily="34" charset="0"/>
                <a:cs typeface="Times New Roman" panose="02020603050405020304" pitchFamily="18" charset="0"/>
              </a:rPr>
              <a:t>Johnson, Chris - 	1</a:t>
            </a:r>
          </a:p>
        </p:txBody>
      </p:sp>
      <p:sp>
        <p:nvSpPr>
          <p:cNvPr id="40" name="Rectangle 39">
            <a:extLst>
              <a:ext uri="{FF2B5EF4-FFF2-40B4-BE49-F238E27FC236}">
                <a16:creationId xmlns:a16="http://schemas.microsoft.com/office/drawing/2014/main" id="{1C6532AC-4028-44E9-92E3-5C61189D7CDC}"/>
              </a:ext>
            </a:extLst>
          </p:cNvPr>
          <p:cNvSpPr/>
          <p:nvPr/>
        </p:nvSpPr>
        <p:spPr>
          <a:xfrm>
            <a:off x="416453" y="4749827"/>
            <a:ext cx="6189534" cy="276999"/>
          </a:xfrm>
          <a:prstGeom prst="rect">
            <a:avLst/>
          </a:prstGeom>
        </p:spPr>
        <p:txBody>
          <a:bodyPr wrap="square">
            <a:spAutoFit/>
          </a:bodyPr>
          <a:lstStyle/>
          <a:p>
            <a:r>
              <a:rPr lang="en-GB" sz="1200" dirty="0"/>
              <a:t>Teams - Key -  Designer  =1  /  Programmer =2</a:t>
            </a:r>
          </a:p>
        </p:txBody>
      </p:sp>
    </p:spTree>
    <p:extLst>
      <p:ext uri="{BB962C8B-B14F-4D97-AF65-F5344CB8AC3E}">
        <p14:creationId xmlns:p14="http://schemas.microsoft.com/office/powerpoint/2010/main" val="200469566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fltVal val="0"/>
                                          </p:val>
                                        </p:tav>
                                        <p:tav tm="100000">
                                          <p:val>
                                            <p:strVal val="#ppt_w"/>
                                          </p:val>
                                        </p:tav>
                                      </p:tavLst>
                                    </p:anim>
                                    <p:anim calcmode="lin" valueType="num">
                                      <p:cBhvr>
                                        <p:cTn id="8" dur="1000" fill="hold"/>
                                        <p:tgtEl>
                                          <p:spTgt spid="14"/>
                                        </p:tgtEl>
                                        <p:attrNameLst>
                                          <p:attrName>ppt_h</p:attrName>
                                        </p:attrNameLst>
                                      </p:cBhvr>
                                      <p:tavLst>
                                        <p:tav tm="0">
                                          <p:val>
                                            <p:fltVal val="0"/>
                                          </p:val>
                                        </p:tav>
                                        <p:tav tm="100000">
                                          <p:val>
                                            <p:strVal val="#ppt_h"/>
                                          </p:val>
                                        </p:tav>
                                      </p:tavLst>
                                    </p:anim>
                                    <p:anim calcmode="lin" valueType="num">
                                      <p:cBhvr>
                                        <p:cTn id="9" dur="1000" fill="hold"/>
                                        <p:tgtEl>
                                          <p:spTgt spid="14"/>
                                        </p:tgtEl>
                                        <p:attrNameLst>
                                          <p:attrName>style.rotation</p:attrName>
                                        </p:attrNameLst>
                                      </p:cBhvr>
                                      <p:tavLst>
                                        <p:tav tm="0">
                                          <p:val>
                                            <p:fltVal val="90"/>
                                          </p:val>
                                        </p:tav>
                                        <p:tav tm="100000">
                                          <p:val>
                                            <p:fltVal val="0"/>
                                          </p:val>
                                        </p:tav>
                                      </p:tavLst>
                                    </p:anim>
                                    <p:animEffect transition="in" filter="fade">
                                      <p:cBhvr>
                                        <p:cTn id="10" dur="1000"/>
                                        <p:tgtEl>
                                          <p:spTgt spid="14"/>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1000" fill="hold"/>
                                        <p:tgtEl>
                                          <p:spTgt spid="24"/>
                                        </p:tgtEl>
                                        <p:attrNameLst>
                                          <p:attrName>ppt_w</p:attrName>
                                        </p:attrNameLst>
                                      </p:cBhvr>
                                      <p:tavLst>
                                        <p:tav tm="0">
                                          <p:val>
                                            <p:fltVal val="0"/>
                                          </p:val>
                                        </p:tav>
                                        <p:tav tm="100000">
                                          <p:val>
                                            <p:strVal val="#ppt_w"/>
                                          </p:val>
                                        </p:tav>
                                      </p:tavLst>
                                    </p:anim>
                                    <p:anim calcmode="lin" valueType="num">
                                      <p:cBhvr>
                                        <p:cTn id="14" dur="1000" fill="hold"/>
                                        <p:tgtEl>
                                          <p:spTgt spid="24"/>
                                        </p:tgtEl>
                                        <p:attrNameLst>
                                          <p:attrName>ppt_h</p:attrName>
                                        </p:attrNameLst>
                                      </p:cBhvr>
                                      <p:tavLst>
                                        <p:tav tm="0">
                                          <p:val>
                                            <p:fltVal val="0"/>
                                          </p:val>
                                        </p:tav>
                                        <p:tav tm="100000">
                                          <p:val>
                                            <p:strVal val="#ppt_h"/>
                                          </p:val>
                                        </p:tav>
                                      </p:tavLst>
                                    </p:anim>
                                    <p:anim calcmode="lin" valueType="num">
                                      <p:cBhvr>
                                        <p:cTn id="15" dur="1000" fill="hold"/>
                                        <p:tgtEl>
                                          <p:spTgt spid="24"/>
                                        </p:tgtEl>
                                        <p:attrNameLst>
                                          <p:attrName>style.rotation</p:attrName>
                                        </p:attrNameLst>
                                      </p:cBhvr>
                                      <p:tavLst>
                                        <p:tav tm="0">
                                          <p:val>
                                            <p:fltVal val="90"/>
                                          </p:val>
                                        </p:tav>
                                        <p:tav tm="100000">
                                          <p:val>
                                            <p:fltVal val="0"/>
                                          </p:val>
                                        </p:tav>
                                      </p:tavLst>
                                    </p:anim>
                                    <p:animEffect transition="in" filter="fade">
                                      <p:cBhvr>
                                        <p:cTn id="16" dur="1000"/>
                                        <p:tgtEl>
                                          <p:spTgt spid="24"/>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p:cTn id="19" dur="1000" fill="hold"/>
                                        <p:tgtEl>
                                          <p:spTgt spid="25"/>
                                        </p:tgtEl>
                                        <p:attrNameLst>
                                          <p:attrName>ppt_w</p:attrName>
                                        </p:attrNameLst>
                                      </p:cBhvr>
                                      <p:tavLst>
                                        <p:tav tm="0">
                                          <p:val>
                                            <p:fltVal val="0"/>
                                          </p:val>
                                        </p:tav>
                                        <p:tav tm="100000">
                                          <p:val>
                                            <p:strVal val="#ppt_w"/>
                                          </p:val>
                                        </p:tav>
                                      </p:tavLst>
                                    </p:anim>
                                    <p:anim calcmode="lin" valueType="num">
                                      <p:cBhvr>
                                        <p:cTn id="20" dur="1000" fill="hold"/>
                                        <p:tgtEl>
                                          <p:spTgt spid="25"/>
                                        </p:tgtEl>
                                        <p:attrNameLst>
                                          <p:attrName>ppt_h</p:attrName>
                                        </p:attrNameLst>
                                      </p:cBhvr>
                                      <p:tavLst>
                                        <p:tav tm="0">
                                          <p:val>
                                            <p:fltVal val="0"/>
                                          </p:val>
                                        </p:tav>
                                        <p:tav tm="100000">
                                          <p:val>
                                            <p:strVal val="#ppt_h"/>
                                          </p:val>
                                        </p:tav>
                                      </p:tavLst>
                                    </p:anim>
                                    <p:anim calcmode="lin" valueType="num">
                                      <p:cBhvr>
                                        <p:cTn id="21" dur="1000" fill="hold"/>
                                        <p:tgtEl>
                                          <p:spTgt spid="25"/>
                                        </p:tgtEl>
                                        <p:attrNameLst>
                                          <p:attrName>style.rotation</p:attrName>
                                        </p:attrNameLst>
                                      </p:cBhvr>
                                      <p:tavLst>
                                        <p:tav tm="0">
                                          <p:val>
                                            <p:fltVal val="90"/>
                                          </p:val>
                                        </p:tav>
                                        <p:tav tm="100000">
                                          <p:val>
                                            <p:fltVal val="0"/>
                                          </p:val>
                                        </p:tav>
                                      </p:tavLst>
                                    </p:anim>
                                    <p:animEffect transition="in" filter="fade">
                                      <p:cBhvr>
                                        <p:cTn id="22" dur="1000"/>
                                        <p:tgtEl>
                                          <p:spTgt spid="25"/>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p:cTn id="25" dur="1000" fill="hold"/>
                                        <p:tgtEl>
                                          <p:spTgt spid="26"/>
                                        </p:tgtEl>
                                        <p:attrNameLst>
                                          <p:attrName>ppt_w</p:attrName>
                                        </p:attrNameLst>
                                      </p:cBhvr>
                                      <p:tavLst>
                                        <p:tav tm="0">
                                          <p:val>
                                            <p:fltVal val="0"/>
                                          </p:val>
                                        </p:tav>
                                        <p:tav tm="100000">
                                          <p:val>
                                            <p:strVal val="#ppt_w"/>
                                          </p:val>
                                        </p:tav>
                                      </p:tavLst>
                                    </p:anim>
                                    <p:anim calcmode="lin" valueType="num">
                                      <p:cBhvr>
                                        <p:cTn id="26" dur="1000" fill="hold"/>
                                        <p:tgtEl>
                                          <p:spTgt spid="26"/>
                                        </p:tgtEl>
                                        <p:attrNameLst>
                                          <p:attrName>ppt_h</p:attrName>
                                        </p:attrNameLst>
                                      </p:cBhvr>
                                      <p:tavLst>
                                        <p:tav tm="0">
                                          <p:val>
                                            <p:fltVal val="0"/>
                                          </p:val>
                                        </p:tav>
                                        <p:tav tm="100000">
                                          <p:val>
                                            <p:strVal val="#ppt_h"/>
                                          </p:val>
                                        </p:tav>
                                      </p:tavLst>
                                    </p:anim>
                                    <p:anim calcmode="lin" valueType="num">
                                      <p:cBhvr>
                                        <p:cTn id="27" dur="1000" fill="hold"/>
                                        <p:tgtEl>
                                          <p:spTgt spid="26"/>
                                        </p:tgtEl>
                                        <p:attrNameLst>
                                          <p:attrName>style.rotation</p:attrName>
                                        </p:attrNameLst>
                                      </p:cBhvr>
                                      <p:tavLst>
                                        <p:tav tm="0">
                                          <p:val>
                                            <p:fltVal val="90"/>
                                          </p:val>
                                        </p:tav>
                                        <p:tav tm="100000">
                                          <p:val>
                                            <p:fltVal val="0"/>
                                          </p:val>
                                        </p:tav>
                                      </p:tavLst>
                                    </p:anim>
                                    <p:animEffect transition="in" filter="fade">
                                      <p:cBhvr>
                                        <p:cTn id="28" dur="1000"/>
                                        <p:tgtEl>
                                          <p:spTgt spid="26"/>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p:cTn id="31" dur="1000" fill="hold"/>
                                        <p:tgtEl>
                                          <p:spTgt spid="27"/>
                                        </p:tgtEl>
                                        <p:attrNameLst>
                                          <p:attrName>ppt_w</p:attrName>
                                        </p:attrNameLst>
                                      </p:cBhvr>
                                      <p:tavLst>
                                        <p:tav tm="0">
                                          <p:val>
                                            <p:fltVal val="0"/>
                                          </p:val>
                                        </p:tav>
                                        <p:tav tm="100000">
                                          <p:val>
                                            <p:strVal val="#ppt_w"/>
                                          </p:val>
                                        </p:tav>
                                      </p:tavLst>
                                    </p:anim>
                                    <p:anim calcmode="lin" valueType="num">
                                      <p:cBhvr>
                                        <p:cTn id="32" dur="1000" fill="hold"/>
                                        <p:tgtEl>
                                          <p:spTgt spid="27"/>
                                        </p:tgtEl>
                                        <p:attrNameLst>
                                          <p:attrName>ppt_h</p:attrName>
                                        </p:attrNameLst>
                                      </p:cBhvr>
                                      <p:tavLst>
                                        <p:tav tm="0">
                                          <p:val>
                                            <p:fltVal val="0"/>
                                          </p:val>
                                        </p:tav>
                                        <p:tav tm="100000">
                                          <p:val>
                                            <p:strVal val="#ppt_h"/>
                                          </p:val>
                                        </p:tav>
                                      </p:tavLst>
                                    </p:anim>
                                    <p:anim calcmode="lin" valueType="num">
                                      <p:cBhvr>
                                        <p:cTn id="33" dur="1000" fill="hold"/>
                                        <p:tgtEl>
                                          <p:spTgt spid="27"/>
                                        </p:tgtEl>
                                        <p:attrNameLst>
                                          <p:attrName>style.rotation</p:attrName>
                                        </p:attrNameLst>
                                      </p:cBhvr>
                                      <p:tavLst>
                                        <p:tav tm="0">
                                          <p:val>
                                            <p:fltVal val="90"/>
                                          </p:val>
                                        </p:tav>
                                        <p:tav tm="100000">
                                          <p:val>
                                            <p:fltVal val="0"/>
                                          </p:val>
                                        </p:tav>
                                      </p:tavLst>
                                    </p:anim>
                                    <p:animEffect transition="in" filter="fade">
                                      <p:cBhvr>
                                        <p:cTn id="34" dur="1000"/>
                                        <p:tgtEl>
                                          <p:spTgt spid="27"/>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anim calcmode="lin" valueType="num">
                                      <p:cBhvr>
                                        <p:cTn id="37" dur="1000" fill="hold"/>
                                        <p:tgtEl>
                                          <p:spTgt spid="28"/>
                                        </p:tgtEl>
                                        <p:attrNameLst>
                                          <p:attrName>ppt_w</p:attrName>
                                        </p:attrNameLst>
                                      </p:cBhvr>
                                      <p:tavLst>
                                        <p:tav tm="0">
                                          <p:val>
                                            <p:fltVal val="0"/>
                                          </p:val>
                                        </p:tav>
                                        <p:tav tm="100000">
                                          <p:val>
                                            <p:strVal val="#ppt_w"/>
                                          </p:val>
                                        </p:tav>
                                      </p:tavLst>
                                    </p:anim>
                                    <p:anim calcmode="lin" valueType="num">
                                      <p:cBhvr>
                                        <p:cTn id="38" dur="1000" fill="hold"/>
                                        <p:tgtEl>
                                          <p:spTgt spid="28"/>
                                        </p:tgtEl>
                                        <p:attrNameLst>
                                          <p:attrName>ppt_h</p:attrName>
                                        </p:attrNameLst>
                                      </p:cBhvr>
                                      <p:tavLst>
                                        <p:tav tm="0">
                                          <p:val>
                                            <p:fltVal val="0"/>
                                          </p:val>
                                        </p:tav>
                                        <p:tav tm="100000">
                                          <p:val>
                                            <p:strVal val="#ppt_h"/>
                                          </p:val>
                                        </p:tav>
                                      </p:tavLst>
                                    </p:anim>
                                    <p:anim calcmode="lin" valueType="num">
                                      <p:cBhvr>
                                        <p:cTn id="39" dur="1000" fill="hold"/>
                                        <p:tgtEl>
                                          <p:spTgt spid="28"/>
                                        </p:tgtEl>
                                        <p:attrNameLst>
                                          <p:attrName>style.rotation</p:attrName>
                                        </p:attrNameLst>
                                      </p:cBhvr>
                                      <p:tavLst>
                                        <p:tav tm="0">
                                          <p:val>
                                            <p:fltVal val="90"/>
                                          </p:val>
                                        </p:tav>
                                        <p:tav tm="100000">
                                          <p:val>
                                            <p:fltVal val="0"/>
                                          </p:val>
                                        </p:tav>
                                      </p:tavLst>
                                    </p:anim>
                                    <p:animEffect transition="in" filter="fade">
                                      <p:cBhvr>
                                        <p:cTn id="40" dur="1000"/>
                                        <p:tgtEl>
                                          <p:spTgt spid="28"/>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p:cTn id="43" dur="1000" fill="hold"/>
                                        <p:tgtEl>
                                          <p:spTgt spid="29"/>
                                        </p:tgtEl>
                                        <p:attrNameLst>
                                          <p:attrName>ppt_w</p:attrName>
                                        </p:attrNameLst>
                                      </p:cBhvr>
                                      <p:tavLst>
                                        <p:tav tm="0">
                                          <p:val>
                                            <p:fltVal val="0"/>
                                          </p:val>
                                        </p:tav>
                                        <p:tav tm="100000">
                                          <p:val>
                                            <p:strVal val="#ppt_w"/>
                                          </p:val>
                                        </p:tav>
                                      </p:tavLst>
                                    </p:anim>
                                    <p:anim calcmode="lin" valueType="num">
                                      <p:cBhvr>
                                        <p:cTn id="44" dur="1000" fill="hold"/>
                                        <p:tgtEl>
                                          <p:spTgt spid="29"/>
                                        </p:tgtEl>
                                        <p:attrNameLst>
                                          <p:attrName>ppt_h</p:attrName>
                                        </p:attrNameLst>
                                      </p:cBhvr>
                                      <p:tavLst>
                                        <p:tav tm="0">
                                          <p:val>
                                            <p:fltVal val="0"/>
                                          </p:val>
                                        </p:tav>
                                        <p:tav tm="100000">
                                          <p:val>
                                            <p:strVal val="#ppt_h"/>
                                          </p:val>
                                        </p:tav>
                                      </p:tavLst>
                                    </p:anim>
                                    <p:anim calcmode="lin" valueType="num">
                                      <p:cBhvr>
                                        <p:cTn id="45" dur="1000" fill="hold"/>
                                        <p:tgtEl>
                                          <p:spTgt spid="29"/>
                                        </p:tgtEl>
                                        <p:attrNameLst>
                                          <p:attrName>style.rotation</p:attrName>
                                        </p:attrNameLst>
                                      </p:cBhvr>
                                      <p:tavLst>
                                        <p:tav tm="0">
                                          <p:val>
                                            <p:fltVal val="90"/>
                                          </p:val>
                                        </p:tav>
                                        <p:tav tm="100000">
                                          <p:val>
                                            <p:fltVal val="0"/>
                                          </p:val>
                                        </p:tav>
                                      </p:tavLst>
                                    </p:anim>
                                    <p:animEffect transition="in" filter="fade">
                                      <p:cBhvr>
                                        <p:cTn id="46" dur="1000"/>
                                        <p:tgtEl>
                                          <p:spTgt spid="29"/>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30"/>
                                        </p:tgtEl>
                                        <p:attrNameLst>
                                          <p:attrName>style.visibility</p:attrName>
                                        </p:attrNameLst>
                                      </p:cBhvr>
                                      <p:to>
                                        <p:strVal val="visible"/>
                                      </p:to>
                                    </p:set>
                                    <p:anim calcmode="lin" valueType="num">
                                      <p:cBhvr>
                                        <p:cTn id="49" dur="1000" fill="hold"/>
                                        <p:tgtEl>
                                          <p:spTgt spid="30"/>
                                        </p:tgtEl>
                                        <p:attrNameLst>
                                          <p:attrName>ppt_w</p:attrName>
                                        </p:attrNameLst>
                                      </p:cBhvr>
                                      <p:tavLst>
                                        <p:tav tm="0">
                                          <p:val>
                                            <p:fltVal val="0"/>
                                          </p:val>
                                        </p:tav>
                                        <p:tav tm="100000">
                                          <p:val>
                                            <p:strVal val="#ppt_w"/>
                                          </p:val>
                                        </p:tav>
                                      </p:tavLst>
                                    </p:anim>
                                    <p:anim calcmode="lin" valueType="num">
                                      <p:cBhvr>
                                        <p:cTn id="50" dur="1000" fill="hold"/>
                                        <p:tgtEl>
                                          <p:spTgt spid="30"/>
                                        </p:tgtEl>
                                        <p:attrNameLst>
                                          <p:attrName>ppt_h</p:attrName>
                                        </p:attrNameLst>
                                      </p:cBhvr>
                                      <p:tavLst>
                                        <p:tav tm="0">
                                          <p:val>
                                            <p:fltVal val="0"/>
                                          </p:val>
                                        </p:tav>
                                        <p:tav tm="100000">
                                          <p:val>
                                            <p:strVal val="#ppt_h"/>
                                          </p:val>
                                        </p:tav>
                                      </p:tavLst>
                                    </p:anim>
                                    <p:anim calcmode="lin" valueType="num">
                                      <p:cBhvr>
                                        <p:cTn id="51" dur="1000" fill="hold"/>
                                        <p:tgtEl>
                                          <p:spTgt spid="30"/>
                                        </p:tgtEl>
                                        <p:attrNameLst>
                                          <p:attrName>style.rotation</p:attrName>
                                        </p:attrNameLst>
                                      </p:cBhvr>
                                      <p:tavLst>
                                        <p:tav tm="0">
                                          <p:val>
                                            <p:fltVal val="90"/>
                                          </p:val>
                                        </p:tav>
                                        <p:tav tm="100000">
                                          <p:val>
                                            <p:fltVal val="0"/>
                                          </p:val>
                                        </p:tav>
                                      </p:tavLst>
                                    </p:anim>
                                    <p:animEffect transition="in" filter="fade">
                                      <p:cBhvr>
                                        <p:cTn id="52" dur="1000"/>
                                        <p:tgtEl>
                                          <p:spTgt spid="30"/>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32"/>
                                        </p:tgtEl>
                                        <p:attrNameLst>
                                          <p:attrName>style.visibility</p:attrName>
                                        </p:attrNameLst>
                                      </p:cBhvr>
                                      <p:to>
                                        <p:strVal val="visible"/>
                                      </p:to>
                                    </p:set>
                                    <p:anim calcmode="lin" valueType="num">
                                      <p:cBhvr>
                                        <p:cTn id="55" dur="1000" fill="hold"/>
                                        <p:tgtEl>
                                          <p:spTgt spid="32"/>
                                        </p:tgtEl>
                                        <p:attrNameLst>
                                          <p:attrName>ppt_w</p:attrName>
                                        </p:attrNameLst>
                                      </p:cBhvr>
                                      <p:tavLst>
                                        <p:tav tm="0">
                                          <p:val>
                                            <p:fltVal val="0"/>
                                          </p:val>
                                        </p:tav>
                                        <p:tav tm="100000">
                                          <p:val>
                                            <p:strVal val="#ppt_w"/>
                                          </p:val>
                                        </p:tav>
                                      </p:tavLst>
                                    </p:anim>
                                    <p:anim calcmode="lin" valueType="num">
                                      <p:cBhvr>
                                        <p:cTn id="56" dur="1000" fill="hold"/>
                                        <p:tgtEl>
                                          <p:spTgt spid="32"/>
                                        </p:tgtEl>
                                        <p:attrNameLst>
                                          <p:attrName>ppt_h</p:attrName>
                                        </p:attrNameLst>
                                      </p:cBhvr>
                                      <p:tavLst>
                                        <p:tav tm="0">
                                          <p:val>
                                            <p:fltVal val="0"/>
                                          </p:val>
                                        </p:tav>
                                        <p:tav tm="100000">
                                          <p:val>
                                            <p:strVal val="#ppt_h"/>
                                          </p:val>
                                        </p:tav>
                                      </p:tavLst>
                                    </p:anim>
                                    <p:anim calcmode="lin" valueType="num">
                                      <p:cBhvr>
                                        <p:cTn id="57" dur="1000" fill="hold"/>
                                        <p:tgtEl>
                                          <p:spTgt spid="32"/>
                                        </p:tgtEl>
                                        <p:attrNameLst>
                                          <p:attrName>style.rotation</p:attrName>
                                        </p:attrNameLst>
                                      </p:cBhvr>
                                      <p:tavLst>
                                        <p:tav tm="0">
                                          <p:val>
                                            <p:fltVal val="90"/>
                                          </p:val>
                                        </p:tav>
                                        <p:tav tm="100000">
                                          <p:val>
                                            <p:fltVal val="0"/>
                                          </p:val>
                                        </p:tav>
                                      </p:tavLst>
                                    </p:anim>
                                    <p:animEffect transition="in" filter="fade">
                                      <p:cBhvr>
                                        <p:cTn id="58" dur="1000"/>
                                        <p:tgtEl>
                                          <p:spTgt spid="32"/>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 calcmode="lin" valueType="num">
                                      <p:cBhvr>
                                        <p:cTn id="61" dur="1000" fill="hold"/>
                                        <p:tgtEl>
                                          <p:spTgt spid="33"/>
                                        </p:tgtEl>
                                        <p:attrNameLst>
                                          <p:attrName>ppt_w</p:attrName>
                                        </p:attrNameLst>
                                      </p:cBhvr>
                                      <p:tavLst>
                                        <p:tav tm="0">
                                          <p:val>
                                            <p:fltVal val="0"/>
                                          </p:val>
                                        </p:tav>
                                        <p:tav tm="100000">
                                          <p:val>
                                            <p:strVal val="#ppt_w"/>
                                          </p:val>
                                        </p:tav>
                                      </p:tavLst>
                                    </p:anim>
                                    <p:anim calcmode="lin" valueType="num">
                                      <p:cBhvr>
                                        <p:cTn id="62" dur="1000" fill="hold"/>
                                        <p:tgtEl>
                                          <p:spTgt spid="33"/>
                                        </p:tgtEl>
                                        <p:attrNameLst>
                                          <p:attrName>ppt_h</p:attrName>
                                        </p:attrNameLst>
                                      </p:cBhvr>
                                      <p:tavLst>
                                        <p:tav tm="0">
                                          <p:val>
                                            <p:fltVal val="0"/>
                                          </p:val>
                                        </p:tav>
                                        <p:tav tm="100000">
                                          <p:val>
                                            <p:strVal val="#ppt_h"/>
                                          </p:val>
                                        </p:tav>
                                      </p:tavLst>
                                    </p:anim>
                                    <p:anim calcmode="lin" valueType="num">
                                      <p:cBhvr>
                                        <p:cTn id="63" dur="1000" fill="hold"/>
                                        <p:tgtEl>
                                          <p:spTgt spid="33"/>
                                        </p:tgtEl>
                                        <p:attrNameLst>
                                          <p:attrName>style.rotation</p:attrName>
                                        </p:attrNameLst>
                                      </p:cBhvr>
                                      <p:tavLst>
                                        <p:tav tm="0">
                                          <p:val>
                                            <p:fltVal val="90"/>
                                          </p:val>
                                        </p:tav>
                                        <p:tav tm="100000">
                                          <p:val>
                                            <p:fltVal val="0"/>
                                          </p:val>
                                        </p:tav>
                                      </p:tavLst>
                                    </p:anim>
                                    <p:animEffect transition="in" filter="fade">
                                      <p:cBhvr>
                                        <p:cTn id="64" dur="1000"/>
                                        <p:tgtEl>
                                          <p:spTgt spid="33"/>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cBhvr>
                                        <p:cTn id="67" dur="1000" fill="hold"/>
                                        <p:tgtEl>
                                          <p:spTgt spid="34"/>
                                        </p:tgtEl>
                                        <p:attrNameLst>
                                          <p:attrName>ppt_w</p:attrName>
                                        </p:attrNameLst>
                                      </p:cBhvr>
                                      <p:tavLst>
                                        <p:tav tm="0">
                                          <p:val>
                                            <p:fltVal val="0"/>
                                          </p:val>
                                        </p:tav>
                                        <p:tav tm="100000">
                                          <p:val>
                                            <p:strVal val="#ppt_w"/>
                                          </p:val>
                                        </p:tav>
                                      </p:tavLst>
                                    </p:anim>
                                    <p:anim calcmode="lin" valueType="num">
                                      <p:cBhvr>
                                        <p:cTn id="68" dur="1000" fill="hold"/>
                                        <p:tgtEl>
                                          <p:spTgt spid="34"/>
                                        </p:tgtEl>
                                        <p:attrNameLst>
                                          <p:attrName>ppt_h</p:attrName>
                                        </p:attrNameLst>
                                      </p:cBhvr>
                                      <p:tavLst>
                                        <p:tav tm="0">
                                          <p:val>
                                            <p:fltVal val="0"/>
                                          </p:val>
                                        </p:tav>
                                        <p:tav tm="100000">
                                          <p:val>
                                            <p:strVal val="#ppt_h"/>
                                          </p:val>
                                        </p:tav>
                                      </p:tavLst>
                                    </p:anim>
                                    <p:anim calcmode="lin" valueType="num">
                                      <p:cBhvr>
                                        <p:cTn id="69" dur="1000" fill="hold"/>
                                        <p:tgtEl>
                                          <p:spTgt spid="34"/>
                                        </p:tgtEl>
                                        <p:attrNameLst>
                                          <p:attrName>style.rotation</p:attrName>
                                        </p:attrNameLst>
                                      </p:cBhvr>
                                      <p:tavLst>
                                        <p:tav tm="0">
                                          <p:val>
                                            <p:fltVal val="90"/>
                                          </p:val>
                                        </p:tav>
                                        <p:tav tm="100000">
                                          <p:val>
                                            <p:fltVal val="0"/>
                                          </p:val>
                                        </p:tav>
                                      </p:tavLst>
                                    </p:anim>
                                    <p:animEffect transition="in" filter="fade">
                                      <p:cBhvr>
                                        <p:cTn id="70" dur="1000"/>
                                        <p:tgtEl>
                                          <p:spTgt spid="34"/>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35"/>
                                        </p:tgtEl>
                                        <p:attrNameLst>
                                          <p:attrName>style.visibility</p:attrName>
                                        </p:attrNameLst>
                                      </p:cBhvr>
                                      <p:to>
                                        <p:strVal val="visible"/>
                                      </p:to>
                                    </p:set>
                                    <p:anim calcmode="lin" valueType="num">
                                      <p:cBhvr>
                                        <p:cTn id="73" dur="1000" fill="hold"/>
                                        <p:tgtEl>
                                          <p:spTgt spid="35"/>
                                        </p:tgtEl>
                                        <p:attrNameLst>
                                          <p:attrName>ppt_w</p:attrName>
                                        </p:attrNameLst>
                                      </p:cBhvr>
                                      <p:tavLst>
                                        <p:tav tm="0">
                                          <p:val>
                                            <p:fltVal val="0"/>
                                          </p:val>
                                        </p:tav>
                                        <p:tav tm="100000">
                                          <p:val>
                                            <p:strVal val="#ppt_w"/>
                                          </p:val>
                                        </p:tav>
                                      </p:tavLst>
                                    </p:anim>
                                    <p:anim calcmode="lin" valueType="num">
                                      <p:cBhvr>
                                        <p:cTn id="74" dur="1000" fill="hold"/>
                                        <p:tgtEl>
                                          <p:spTgt spid="35"/>
                                        </p:tgtEl>
                                        <p:attrNameLst>
                                          <p:attrName>ppt_h</p:attrName>
                                        </p:attrNameLst>
                                      </p:cBhvr>
                                      <p:tavLst>
                                        <p:tav tm="0">
                                          <p:val>
                                            <p:fltVal val="0"/>
                                          </p:val>
                                        </p:tav>
                                        <p:tav tm="100000">
                                          <p:val>
                                            <p:strVal val="#ppt_h"/>
                                          </p:val>
                                        </p:tav>
                                      </p:tavLst>
                                    </p:anim>
                                    <p:anim calcmode="lin" valueType="num">
                                      <p:cBhvr>
                                        <p:cTn id="75" dur="1000" fill="hold"/>
                                        <p:tgtEl>
                                          <p:spTgt spid="35"/>
                                        </p:tgtEl>
                                        <p:attrNameLst>
                                          <p:attrName>style.rotation</p:attrName>
                                        </p:attrNameLst>
                                      </p:cBhvr>
                                      <p:tavLst>
                                        <p:tav tm="0">
                                          <p:val>
                                            <p:fltVal val="90"/>
                                          </p:val>
                                        </p:tav>
                                        <p:tav tm="100000">
                                          <p:val>
                                            <p:fltVal val="0"/>
                                          </p:val>
                                        </p:tav>
                                      </p:tavLst>
                                    </p:anim>
                                    <p:animEffect transition="in" filter="fade">
                                      <p:cBhvr>
                                        <p:cTn id="76" dur="1000"/>
                                        <p:tgtEl>
                                          <p:spTgt spid="35"/>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36"/>
                                        </p:tgtEl>
                                        <p:attrNameLst>
                                          <p:attrName>style.visibility</p:attrName>
                                        </p:attrNameLst>
                                      </p:cBhvr>
                                      <p:to>
                                        <p:strVal val="visible"/>
                                      </p:to>
                                    </p:set>
                                    <p:anim calcmode="lin" valueType="num">
                                      <p:cBhvr>
                                        <p:cTn id="79" dur="1000" fill="hold"/>
                                        <p:tgtEl>
                                          <p:spTgt spid="36"/>
                                        </p:tgtEl>
                                        <p:attrNameLst>
                                          <p:attrName>ppt_w</p:attrName>
                                        </p:attrNameLst>
                                      </p:cBhvr>
                                      <p:tavLst>
                                        <p:tav tm="0">
                                          <p:val>
                                            <p:fltVal val="0"/>
                                          </p:val>
                                        </p:tav>
                                        <p:tav tm="100000">
                                          <p:val>
                                            <p:strVal val="#ppt_w"/>
                                          </p:val>
                                        </p:tav>
                                      </p:tavLst>
                                    </p:anim>
                                    <p:anim calcmode="lin" valueType="num">
                                      <p:cBhvr>
                                        <p:cTn id="80" dur="1000" fill="hold"/>
                                        <p:tgtEl>
                                          <p:spTgt spid="36"/>
                                        </p:tgtEl>
                                        <p:attrNameLst>
                                          <p:attrName>ppt_h</p:attrName>
                                        </p:attrNameLst>
                                      </p:cBhvr>
                                      <p:tavLst>
                                        <p:tav tm="0">
                                          <p:val>
                                            <p:fltVal val="0"/>
                                          </p:val>
                                        </p:tav>
                                        <p:tav tm="100000">
                                          <p:val>
                                            <p:strVal val="#ppt_h"/>
                                          </p:val>
                                        </p:tav>
                                      </p:tavLst>
                                    </p:anim>
                                    <p:anim calcmode="lin" valueType="num">
                                      <p:cBhvr>
                                        <p:cTn id="81" dur="1000" fill="hold"/>
                                        <p:tgtEl>
                                          <p:spTgt spid="36"/>
                                        </p:tgtEl>
                                        <p:attrNameLst>
                                          <p:attrName>style.rotation</p:attrName>
                                        </p:attrNameLst>
                                      </p:cBhvr>
                                      <p:tavLst>
                                        <p:tav tm="0">
                                          <p:val>
                                            <p:fltVal val="90"/>
                                          </p:val>
                                        </p:tav>
                                        <p:tav tm="100000">
                                          <p:val>
                                            <p:fltVal val="0"/>
                                          </p:val>
                                        </p:tav>
                                      </p:tavLst>
                                    </p:anim>
                                    <p:animEffect transition="in" filter="fade">
                                      <p:cBhvr>
                                        <p:cTn id="82" dur="1000"/>
                                        <p:tgtEl>
                                          <p:spTgt spid="36"/>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37"/>
                                        </p:tgtEl>
                                        <p:attrNameLst>
                                          <p:attrName>style.visibility</p:attrName>
                                        </p:attrNameLst>
                                      </p:cBhvr>
                                      <p:to>
                                        <p:strVal val="visible"/>
                                      </p:to>
                                    </p:set>
                                    <p:anim calcmode="lin" valueType="num">
                                      <p:cBhvr>
                                        <p:cTn id="85" dur="1000" fill="hold"/>
                                        <p:tgtEl>
                                          <p:spTgt spid="37"/>
                                        </p:tgtEl>
                                        <p:attrNameLst>
                                          <p:attrName>ppt_w</p:attrName>
                                        </p:attrNameLst>
                                      </p:cBhvr>
                                      <p:tavLst>
                                        <p:tav tm="0">
                                          <p:val>
                                            <p:fltVal val="0"/>
                                          </p:val>
                                        </p:tav>
                                        <p:tav tm="100000">
                                          <p:val>
                                            <p:strVal val="#ppt_w"/>
                                          </p:val>
                                        </p:tav>
                                      </p:tavLst>
                                    </p:anim>
                                    <p:anim calcmode="lin" valueType="num">
                                      <p:cBhvr>
                                        <p:cTn id="86" dur="1000" fill="hold"/>
                                        <p:tgtEl>
                                          <p:spTgt spid="37"/>
                                        </p:tgtEl>
                                        <p:attrNameLst>
                                          <p:attrName>ppt_h</p:attrName>
                                        </p:attrNameLst>
                                      </p:cBhvr>
                                      <p:tavLst>
                                        <p:tav tm="0">
                                          <p:val>
                                            <p:fltVal val="0"/>
                                          </p:val>
                                        </p:tav>
                                        <p:tav tm="100000">
                                          <p:val>
                                            <p:strVal val="#ppt_h"/>
                                          </p:val>
                                        </p:tav>
                                      </p:tavLst>
                                    </p:anim>
                                    <p:anim calcmode="lin" valueType="num">
                                      <p:cBhvr>
                                        <p:cTn id="87" dur="1000" fill="hold"/>
                                        <p:tgtEl>
                                          <p:spTgt spid="37"/>
                                        </p:tgtEl>
                                        <p:attrNameLst>
                                          <p:attrName>style.rotation</p:attrName>
                                        </p:attrNameLst>
                                      </p:cBhvr>
                                      <p:tavLst>
                                        <p:tav tm="0">
                                          <p:val>
                                            <p:fltVal val="90"/>
                                          </p:val>
                                        </p:tav>
                                        <p:tav tm="100000">
                                          <p:val>
                                            <p:fltVal val="0"/>
                                          </p:val>
                                        </p:tav>
                                      </p:tavLst>
                                    </p:anim>
                                    <p:animEffect transition="in" filter="fade">
                                      <p:cBhvr>
                                        <p:cTn id="88" dur="1000"/>
                                        <p:tgtEl>
                                          <p:spTgt spid="37"/>
                                        </p:tgtEl>
                                      </p:cBhvr>
                                    </p:animEffect>
                                  </p:childTnLst>
                                </p:cTn>
                              </p:par>
                              <p:par>
                                <p:cTn id="89" presetID="31" presetClass="entr" presetSubtype="0" fill="hold" grpId="0" nodeType="withEffect">
                                  <p:stCondLst>
                                    <p:cond delay="0"/>
                                  </p:stCondLst>
                                  <p:childTnLst>
                                    <p:set>
                                      <p:cBhvr>
                                        <p:cTn id="90" dur="1" fill="hold">
                                          <p:stCondLst>
                                            <p:cond delay="0"/>
                                          </p:stCondLst>
                                        </p:cTn>
                                        <p:tgtEl>
                                          <p:spTgt spid="38"/>
                                        </p:tgtEl>
                                        <p:attrNameLst>
                                          <p:attrName>style.visibility</p:attrName>
                                        </p:attrNameLst>
                                      </p:cBhvr>
                                      <p:to>
                                        <p:strVal val="visible"/>
                                      </p:to>
                                    </p:set>
                                    <p:anim calcmode="lin" valueType="num">
                                      <p:cBhvr>
                                        <p:cTn id="91" dur="1000" fill="hold"/>
                                        <p:tgtEl>
                                          <p:spTgt spid="38"/>
                                        </p:tgtEl>
                                        <p:attrNameLst>
                                          <p:attrName>ppt_w</p:attrName>
                                        </p:attrNameLst>
                                      </p:cBhvr>
                                      <p:tavLst>
                                        <p:tav tm="0">
                                          <p:val>
                                            <p:fltVal val="0"/>
                                          </p:val>
                                        </p:tav>
                                        <p:tav tm="100000">
                                          <p:val>
                                            <p:strVal val="#ppt_w"/>
                                          </p:val>
                                        </p:tav>
                                      </p:tavLst>
                                    </p:anim>
                                    <p:anim calcmode="lin" valueType="num">
                                      <p:cBhvr>
                                        <p:cTn id="92" dur="1000" fill="hold"/>
                                        <p:tgtEl>
                                          <p:spTgt spid="38"/>
                                        </p:tgtEl>
                                        <p:attrNameLst>
                                          <p:attrName>ppt_h</p:attrName>
                                        </p:attrNameLst>
                                      </p:cBhvr>
                                      <p:tavLst>
                                        <p:tav tm="0">
                                          <p:val>
                                            <p:fltVal val="0"/>
                                          </p:val>
                                        </p:tav>
                                        <p:tav tm="100000">
                                          <p:val>
                                            <p:strVal val="#ppt_h"/>
                                          </p:val>
                                        </p:tav>
                                      </p:tavLst>
                                    </p:anim>
                                    <p:anim calcmode="lin" valueType="num">
                                      <p:cBhvr>
                                        <p:cTn id="93" dur="1000" fill="hold"/>
                                        <p:tgtEl>
                                          <p:spTgt spid="38"/>
                                        </p:tgtEl>
                                        <p:attrNameLst>
                                          <p:attrName>style.rotation</p:attrName>
                                        </p:attrNameLst>
                                      </p:cBhvr>
                                      <p:tavLst>
                                        <p:tav tm="0">
                                          <p:val>
                                            <p:fltVal val="90"/>
                                          </p:val>
                                        </p:tav>
                                        <p:tav tm="100000">
                                          <p:val>
                                            <p:fltVal val="0"/>
                                          </p:val>
                                        </p:tav>
                                      </p:tavLst>
                                    </p:anim>
                                    <p:animEffect transition="in" filter="fade">
                                      <p:cBhvr>
                                        <p:cTn id="94" dur="1000"/>
                                        <p:tgtEl>
                                          <p:spTgt spid="38"/>
                                        </p:tgtEl>
                                      </p:cBhvr>
                                    </p:animEffect>
                                  </p:childTnLst>
                                </p:cTn>
                              </p:par>
                              <p:par>
                                <p:cTn id="95" presetID="31" presetClass="entr" presetSubtype="0" fill="hold" grpId="0" nodeType="withEffect">
                                  <p:stCondLst>
                                    <p:cond delay="0"/>
                                  </p:stCondLst>
                                  <p:childTnLst>
                                    <p:set>
                                      <p:cBhvr>
                                        <p:cTn id="96" dur="1" fill="hold">
                                          <p:stCondLst>
                                            <p:cond delay="0"/>
                                          </p:stCondLst>
                                        </p:cTn>
                                        <p:tgtEl>
                                          <p:spTgt spid="39"/>
                                        </p:tgtEl>
                                        <p:attrNameLst>
                                          <p:attrName>style.visibility</p:attrName>
                                        </p:attrNameLst>
                                      </p:cBhvr>
                                      <p:to>
                                        <p:strVal val="visible"/>
                                      </p:to>
                                    </p:set>
                                    <p:anim calcmode="lin" valueType="num">
                                      <p:cBhvr>
                                        <p:cTn id="97" dur="1000" fill="hold"/>
                                        <p:tgtEl>
                                          <p:spTgt spid="39"/>
                                        </p:tgtEl>
                                        <p:attrNameLst>
                                          <p:attrName>ppt_w</p:attrName>
                                        </p:attrNameLst>
                                      </p:cBhvr>
                                      <p:tavLst>
                                        <p:tav tm="0">
                                          <p:val>
                                            <p:fltVal val="0"/>
                                          </p:val>
                                        </p:tav>
                                        <p:tav tm="100000">
                                          <p:val>
                                            <p:strVal val="#ppt_w"/>
                                          </p:val>
                                        </p:tav>
                                      </p:tavLst>
                                    </p:anim>
                                    <p:anim calcmode="lin" valueType="num">
                                      <p:cBhvr>
                                        <p:cTn id="98" dur="1000" fill="hold"/>
                                        <p:tgtEl>
                                          <p:spTgt spid="39"/>
                                        </p:tgtEl>
                                        <p:attrNameLst>
                                          <p:attrName>ppt_h</p:attrName>
                                        </p:attrNameLst>
                                      </p:cBhvr>
                                      <p:tavLst>
                                        <p:tav tm="0">
                                          <p:val>
                                            <p:fltVal val="0"/>
                                          </p:val>
                                        </p:tav>
                                        <p:tav tm="100000">
                                          <p:val>
                                            <p:strVal val="#ppt_h"/>
                                          </p:val>
                                        </p:tav>
                                      </p:tavLst>
                                    </p:anim>
                                    <p:anim calcmode="lin" valueType="num">
                                      <p:cBhvr>
                                        <p:cTn id="99" dur="1000" fill="hold"/>
                                        <p:tgtEl>
                                          <p:spTgt spid="39"/>
                                        </p:tgtEl>
                                        <p:attrNameLst>
                                          <p:attrName>style.rotation</p:attrName>
                                        </p:attrNameLst>
                                      </p:cBhvr>
                                      <p:tavLst>
                                        <p:tav tm="0">
                                          <p:val>
                                            <p:fltVal val="90"/>
                                          </p:val>
                                        </p:tav>
                                        <p:tav tm="100000">
                                          <p:val>
                                            <p:fltVal val="0"/>
                                          </p:val>
                                        </p:tav>
                                      </p:tavLst>
                                    </p:anim>
                                    <p:animEffect transition="in" filter="fade">
                                      <p:cBhvr>
                                        <p:cTn id="100"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4" grpId="0"/>
      <p:bldP spid="25" grpId="0"/>
      <p:bldP spid="26" grpId="0"/>
      <p:bldP spid="27" grpId="0"/>
      <p:bldP spid="28" grpId="0"/>
      <p:bldP spid="29" grpId="0"/>
      <p:bldP spid="30" grpId="0"/>
      <p:bldP spid="32" grpId="0"/>
      <p:bldP spid="33" grpId="0"/>
      <p:bldP spid="34" grpId="0"/>
      <p:bldP spid="35" grpId="0"/>
      <p:bldP spid="36" grpId="0"/>
      <p:bldP spid="37" grpId="0"/>
      <p:bldP spid="38" grpId="0"/>
      <p:bldP spid="3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628650" y="4147413"/>
            <a:ext cx="5789535" cy="822248"/>
          </a:xfrm>
        </p:spPr>
        <p:txBody>
          <a:bodyPr>
            <a:normAutofit/>
          </a:bodyPr>
          <a:lstStyle/>
          <a:p>
            <a:r>
              <a:rPr lang="en-GB"/>
              <a:t>Overview</a:t>
            </a:r>
            <a:endParaRPr lang="en-US"/>
          </a:p>
        </p:txBody>
      </p:sp>
      <p:graphicFrame>
        <p:nvGraphicFramePr>
          <p:cNvPr id="3077" name="Rectangle 3">
            <a:extLst>
              <a:ext uri="{FF2B5EF4-FFF2-40B4-BE49-F238E27FC236}">
                <a16:creationId xmlns:a16="http://schemas.microsoft.com/office/drawing/2014/main" id="{B717FA5A-0432-4E8B-BAC0-440FA04583CA}"/>
              </a:ext>
            </a:extLst>
          </p:cNvPr>
          <p:cNvGraphicFramePr>
            <a:graphicFrameLocks noGrp="1"/>
          </p:cNvGraphicFramePr>
          <p:nvPr>
            <p:ph idx="1"/>
            <p:extLst>
              <p:ext uri="{D42A27DB-BD31-4B8C-83A1-F6EECF244321}">
                <p14:modId xmlns:p14="http://schemas.microsoft.com/office/powerpoint/2010/main" val="714121669"/>
              </p:ext>
            </p:extLst>
          </p:nvPr>
        </p:nvGraphicFramePr>
        <p:xfrm>
          <a:off x="628650" y="1578386"/>
          <a:ext cx="7886700" cy="30607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6554619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C059-88BE-4D79-9C27-14E221F711D3}"/>
              </a:ext>
            </a:extLst>
          </p:cNvPr>
          <p:cNvSpPr>
            <a:spLocks noGrp="1"/>
          </p:cNvSpPr>
          <p:nvPr>
            <p:ph type="title"/>
          </p:nvPr>
        </p:nvSpPr>
        <p:spPr>
          <a:xfrm>
            <a:off x="902189" y="213132"/>
            <a:ext cx="7338060" cy="1131570"/>
          </a:xfrm>
        </p:spPr>
        <p:txBody>
          <a:bodyPr>
            <a:normAutofit/>
          </a:bodyPr>
          <a:lstStyle/>
          <a:p>
            <a:r>
              <a:rPr lang="en-GB" dirty="0"/>
              <a:t>Todays Practical</a:t>
            </a:r>
          </a:p>
        </p:txBody>
      </p:sp>
      <p:sp>
        <p:nvSpPr>
          <p:cNvPr id="8" name="Content Placeholder 7">
            <a:extLst>
              <a:ext uri="{FF2B5EF4-FFF2-40B4-BE49-F238E27FC236}">
                <a16:creationId xmlns:a16="http://schemas.microsoft.com/office/drawing/2014/main" id="{57C4FE22-AC96-4436-AC74-CAD2CB576DE8}"/>
              </a:ext>
            </a:extLst>
          </p:cNvPr>
          <p:cNvSpPr>
            <a:spLocks noGrp="1"/>
          </p:cNvSpPr>
          <p:nvPr>
            <p:ph idx="1"/>
          </p:nvPr>
        </p:nvSpPr>
        <p:spPr>
          <a:xfrm>
            <a:off x="902189" y="1508760"/>
            <a:ext cx="4115083" cy="3154680"/>
          </a:xfrm>
        </p:spPr>
        <p:txBody>
          <a:bodyPr>
            <a:normAutofit/>
          </a:bodyPr>
          <a:lstStyle/>
          <a:p>
            <a:pPr lvl="0"/>
            <a:r>
              <a:rPr lang="en-GB" sz="1500" b="1" u="sng" dirty="0"/>
              <a:t>Set up your </a:t>
            </a:r>
            <a:r>
              <a:rPr lang="en-GB" sz="1500" b="1" u="sng" dirty="0" err="1"/>
              <a:t>eblogger</a:t>
            </a:r>
            <a:r>
              <a:rPr lang="en-GB" sz="1500" b="1" u="sng" dirty="0"/>
              <a:t> and Team name please </a:t>
            </a:r>
            <a:endParaRPr lang="en-GB" sz="1500" dirty="0"/>
          </a:p>
          <a:p>
            <a:r>
              <a:rPr lang="en-GB" sz="1500" b="1" dirty="0"/>
              <a:t> </a:t>
            </a:r>
            <a:r>
              <a:rPr lang="en-GB" sz="1500" dirty="0"/>
              <a:t>Define a name for your team. </a:t>
            </a:r>
          </a:p>
          <a:p>
            <a:pPr lvl="0"/>
            <a:r>
              <a:rPr lang="en-GB" sz="1500" dirty="0"/>
              <a:t>Then go you </a:t>
            </a:r>
            <a:r>
              <a:rPr lang="en-GB" sz="1500" dirty="0" err="1"/>
              <a:t>eblogger</a:t>
            </a:r>
            <a:r>
              <a:rPr lang="en-GB" sz="1500" dirty="0"/>
              <a:t> and then and make a blog based from your team name </a:t>
            </a:r>
          </a:p>
          <a:p>
            <a:pPr lvl="0"/>
            <a:r>
              <a:rPr lang="en-GB" sz="1500" dirty="0"/>
              <a:t>teamname.blogspot.com</a:t>
            </a:r>
          </a:p>
          <a:p>
            <a:pPr lvl="0"/>
            <a:r>
              <a:rPr lang="en-GB" sz="1500" dirty="0"/>
              <a:t>After this then can you please create a page and then publish.</a:t>
            </a:r>
          </a:p>
          <a:p>
            <a:endParaRPr lang="en-GB" sz="1500" dirty="0"/>
          </a:p>
          <a:p>
            <a:endParaRPr lang="en-GB" sz="1500" dirty="0"/>
          </a:p>
          <a:p>
            <a:pPr marL="0" indent="0">
              <a:buNone/>
            </a:pPr>
            <a:endParaRPr lang="en-GB" sz="1500" dirty="0"/>
          </a:p>
        </p:txBody>
      </p:sp>
      <p:pic>
        <p:nvPicPr>
          <p:cNvPr id="3" name="Picture 2">
            <a:hlinkClick r:id="rId2"/>
            <a:extLst>
              <a:ext uri="{FF2B5EF4-FFF2-40B4-BE49-F238E27FC236}">
                <a16:creationId xmlns:a16="http://schemas.microsoft.com/office/drawing/2014/main" id="{668AE8F2-5FC9-4045-924E-405F115E6AA5}"/>
              </a:ext>
            </a:extLst>
          </p:cNvPr>
          <p:cNvPicPr>
            <a:picLocks noChangeAspect="1"/>
          </p:cNvPicPr>
          <p:nvPr/>
        </p:nvPicPr>
        <p:blipFill>
          <a:blip r:embed="rId3"/>
          <a:stretch>
            <a:fillRect/>
          </a:stretch>
        </p:blipFill>
        <p:spPr>
          <a:xfrm>
            <a:off x="5276861" y="1925840"/>
            <a:ext cx="3557213" cy="1553506"/>
          </a:xfrm>
          <a:prstGeom prst="rect">
            <a:avLst/>
          </a:prstGeom>
        </p:spPr>
      </p:pic>
      <p:sp>
        <p:nvSpPr>
          <p:cNvPr id="4" name="Slide Number Placeholder 3">
            <a:extLst>
              <a:ext uri="{FF2B5EF4-FFF2-40B4-BE49-F238E27FC236}">
                <a16:creationId xmlns:a16="http://schemas.microsoft.com/office/drawing/2014/main" id="{25F62B5A-599C-4DC4-A317-B270C6505865}"/>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smtClean="0"/>
              <a:pPr>
                <a:spcAft>
                  <a:spcPts val="600"/>
                </a:spcAft>
              </a:pPr>
              <a:t>40</a:t>
            </a:fld>
            <a:endParaRPr lang="en-GB"/>
          </a:p>
        </p:txBody>
      </p:sp>
      <p:pic>
        <p:nvPicPr>
          <p:cNvPr id="5" name="Picture 4">
            <a:extLst>
              <a:ext uri="{FF2B5EF4-FFF2-40B4-BE49-F238E27FC236}">
                <a16:creationId xmlns:a16="http://schemas.microsoft.com/office/drawing/2014/main" id="{3D31781F-4593-46DE-9A3E-1573CC8D01C0}"/>
              </a:ext>
            </a:extLst>
          </p:cNvPr>
          <p:cNvPicPr>
            <a:picLocks noChangeAspect="1"/>
          </p:cNvPicPr>
          <p:nvPr/>
        </p:nvPicPr>
        <p:blipFill>
          <a:blip r:embed="rId4"/>
          <a:stretch>
            <a:fillRect/>
          </a:stretch>
        </p:blipFill>
        <p:spPr>
          <a:xfrm>
            <a:off x="5276861" y="3732212"/>
            <a:ext cx="1670233" cy="701243"/>
          </a:xfrm>
          <a:prstGeom prst="rect">
            <a:avLst/>
          </a:prstGeom>
        </p:spPr>
      </p:pic>
    </p:spTree>
    <p:extLst>
      <p:ext uri="{BB962C8B-B14F-4D97-AF65-F5344CB8AC3E}">
        <p14:creationId xmlns:p14="http://schemas.microsoft.com/office/powerpoint/2010/main" val="259801991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C059-88BE-4D79-9C27-14E221F711D3}"/>
              </a:ext>
            </a:extLst>
          </p:cNvPr>
          <p:cNvSpPr>
            <a:spLocks noGrp="1"/>
          </p:cNvSpPr>
          <p:nvPr>
            <p:ph type="title"/>
          </p:nvPr>
        </p:nvSpPr>
        <p:spPr>
          <a:xfrm>
            <a:off x="457200" y="213132"/>
            <a:ext cx="7783049" cy="1131570"/>
          </a:xfrm>
        </p:spPr>
        <p:txBody>
          <a:bodyPr>
            <a:normAutofit/>
          </a:bodyPr>
          <a:lstStyle/>
          <a:p>
            <a:pPr lvl="0"/>
            <a:r>
              <a:rPr lang="en-GB" b="1" u="sng" dirty="0"/>
              <a:t>Team Bonding - Truth and Lies</a:t>
            </a:r>
            <a:endParaRPr lang="en-GB" dirty="0"/>
          </a:p>
        </p:txBody>
      </p:sp>
      <p:sp>
        <p:nvSpPr>
          <p:cNvPr id="4" name="Slide Number Placeholder 3">
            <a:extLst>
              <a:ext uri="{FF2B5EF4-FFF2-40B4-BE49-F238E27FC236}">
                <a16:creationId xmlns:a16="http://schemas.microsoft.com/office/drawing/2014/main" id="{25F62B5A-599C-4DC4-A317-B270C6505865}"/>
              </a:ext>
            </a:extLst>
          </p:cNvPr>
          <p:cNvSpPr>
            <a:spLocks noGrp="1"/>
          </p:cNvSpPr>
          <p:nvPr>
            <p:ph type="sldNum" sz="quarter" idx="12"/>
          </p:nvPr>
        </p:nvSpPr>
        <p:spPr/>
        <p:txBody>
          <a:bodyPr/>
          <a:lstStyle/>
          <a:p>
            <a:fld id="{93D4C1C2-5B6E-2F46-9ED0-2C366A772FD4}" type="slidenum">
              <a:rPr lang="en-GB" smtClean="0"/>
              <a:t>41</a:t>
            </a:fld>
            <a:endParaRPr lang="en-GB"/>
          </a:p>
        </p:txBody>
      </p:sp>
      <p:sp>
        <p:nvSpPr>
          <p:cNvPr id="8" name="Content Placeholder 7">
            <a:extLst>
              <a:ext uri="{FF2B5EF4-FFF2-40B4-BE49-F238E27FC236}">
                <a16:creationId xmlns:a16="http://schemas.microsoft.com/office/drawing/2014/main" id="{57C4FE22-AC96-4436-AC74-CAD2CB576DE8}"/>
              </a:ext>
            </a:extLst>
          </p:cNvPr>
          <p:cNvSpPr>
            <a:spLocks noGrp="1"/>
          </p:cNvSpPr>
          <p:nvPr>
            <p:ph idx="1"/>
          </p:nvPr>
        </p:nvSpPr>
        <p:spPr>
          <a:xfrm>
            <a:off x="457199" y="1200150"/>
            <a:ext cx="6944061" cy="3943350"/>
          </a:xfrm>
        </p:spPr>
        <p:txBody>
          <a:bodyPr>
            <a:noAutofit/>
          </a:bodyPr>
          <a:lstStyle/>
          <a:p>
            <a:pPr marL="0" indent="0">
              <a:buNone/>
            </a:pPr>
            <a:endParaRPr lang="en-GB" sz="1600" dirty="0"/>
          </a:p>
          <a:p>
            <a:r>
              <a:rPr lang="en-GB" sz="1600" b="1" dirty="0"/>
              <a:t>Time:</a:t>
            </a:r>
            <a:r>
              <a:rPr lang="en-GB" sz="1600" dirty="0"/>
              <a:t> 10 - 15 minutes</a:t>
            </a:r>
            <a:br>
              <a:rPr lang="en-GB" sz="1600" dirty="0"/>
            </a:br>
            <a:r>
              <a:rPr lang="en-GB" sz="1600" b="1" dirty="0"/>
              <a:t>Number of Participants: </a:t>
            </a:r>
            <a:r>
              <a:rPr lang="en-GB" sz="1600" dirty="0"/>
              <a:t>three or more people</a:t>
            </a:r>
            <a:br>
              <a:rPr lang="en-GB" sz="1600" dirty="0"/>
            </a:br>
            <a:r>
              <a:rPr lang="en-GB" sz="1600" b="1" dirty="0"/>
              <a:t>Tools Needed:</a:t>
            </a:r>
            <a:r>
              <a:rPr lang="en-GB" sz="1600" dirty="0"/>
              <a:t> None</a:t>
            </a:r>
            <a:br>
              <a:rPr lang="en-GB" sz="1600" dirty="0"/>
            </a:br>
            <a:endParaRPr lang="en-GB" sz="1600" dirty="0"/>
          </a:p>
          <a:p>
            <a:r>
              <a:rPr lang="en-GB" sz="1600" b="1" dirty="0"/>
              <a:t>Rules:</a:t>
            </a:r>
            <a:r>
              <a:rPr lang="en-GB" sz="1600" dirty="0"/>
              <a:t> Sit everyone in a circle facing each other. Have each person come up with three facts about themselves and one lie. The lie should be realistic instead of extravagant. Go around the circle and have each person state the three facts and a lie in a random order, without revealing which is the lie. After someone shares, the others must guess which is the lie.</a:t>
            </a:r>
          </a:p>
          <a:p>
            <a:pPr marL="0" indent="0">
              <a:buNone/>
            </a:pPr>
            <a:r>
              <a:rPr lang="en-GB" sz="1600" b="1" dirty="0"/>
              <a:t> </a:t>
            </a:r>
            <a:endParaRPr lang="en-GB" sz="1600" dirty="0"/>
          </a:p>
          <a:p>
            <a:r>
              <a:rPr lang="en-GB" sz="1600" b="1" dirty="0"/>
              <a:t>Objective:</a:t>
            </a:r>
            <a:r>
              <a:rPr lang="en-GB" sz="1600" dirty="0"/>
              <a:t> This is a great ice breaker game, especially for new teams. Helps eliminate snap judgements of colleagues and gives introverts an equal chance to share some facts about themselves. Please respect each other!</a:t>
            </a:r>
          </a:p>
          <a:p>
            <a:endParaRPr lang="en-GB" sz="1600" dirty="0"/>
          </a:p>
          <a:p>
            <a:endParaRPr lang="en-GB" sz="1600" dirty="0"/>
          </a:p>
          <a:p>
            <a:pPr marL="0" indent="0">
              <a:buNone/>
            </a:pPr>
            <a:endParaRPr lang="en-GB" sz="1600" dirty="0"/>
          </a:p>
        </p:txBody>
      </p:sp>
    </p:spTree>
    <p:extLst>
      <p:ext uri="{BB962C8B-B14F-4D97-AF65-F5344CB8AC3E}">
        <p14:creationId xmlns:p14="http://schemas.microsoft.com/office/powerpoint/2010/main" val="89200736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C059-88BE-4D79-9C27-14E221F711D3}"/>
              </a:ext>
            </a:extLst>
          </p:cNvPr>
          <p:cNvSpPr>
            <a:spLocks noGrp="1"/>
          </p:cNvSpPr>
          <p:nvPr>
            <p:ph type="title"/>
          </p:nvPr>
        </p:nvSpPr>
        <p:spPr>
          <a:xfrm>
            <a:off x="457200" y="213132"/>
            <a:ext cx="7783049" cy="1131570"/>
          </a:xfrm>
        </p:spPr>
        <p:txBody>
          <a:bodyPr>
            <a:normAutofit/>
          </a:bodyPr>
          <a:lstStyle/>
          <a:p>
            <a:pPr lvl="0"/>
            <a:r>
              <a:rPr lang="en-GB" b="1" u="sng" dirty="0"/>
              <a:t>Team Bonding</a:t>
            </a:r>
            <a:endParaRPr lang="en-GB" dirty="0"/>
          </a:p>
        </p:txBody>
      </p:sp>
      <p:sp>
        <p:nvSpPr>
          <p:cNvPr id="4" name="Slide Number Placeholder 3">
            <a:extLst>
              <a:ext uri="{FF2B5EF4-FFF2-40B4-BE49-F238E27FC236}">
                <a16:creationId xmlns:a16="http://schemas.microsoft.com/office/drawing/2014/main" id="{25F62B5A-599C-4DC4-A317-B270C6505865}"/>
              </a:ext>
            </a:extLst>
          </p:cNvPr>
          <p:cNvSpPr>
            <a:spLocks noGrp="1"/>
          </p:cNvSpPr>
          <p:nvPr>
            <p:ph type="sldNum" sz="quarter" idx="12"/>
          </p:nvPr>
        </p:nvSpPr>
        <p:spPr/>
        <p:txBody>
          <a:bodyPr/>
          <a:lstStyle/>
          <a:p>
            <a:fld id="{93D4C1C2-5B6E-2F46-9ED0-2C366A772FD4}" type="slidenum">
              <a:rPr lang="en-GB" smtClean="0"/>
              <a:t>42</a:t>
            </a:fld>
            <a:endParaRPr lang="en-GB"/>
          </a:p>
        </p:txBody>
      </p:sp>
      <p:sp>
        <p:nvSpPr>
          <p:cNvPr id="5" name="Content Placeholder 4">
            <a:extLst>
              <a:ext uri="{FF2B5EF4-FFF2-40B4-BE49-F238E27FC236}">
                <a16:creationId xmlns:a16="http://schemas.microsoft.com/office/drawing/2014/main" id="{CF4686C5-2B68-443B-B36A-04D41746868E}"/>
              </a:ext>
            </a:extLst>
          </p:cNvPr>
          <p:cNvSpPr>
            <a:spLocks noGrp="1"/>
          </p:cNvSpPr>
          <p:nvPr>
            <p:ph idx="1"/>
          </p:nvPr>
        </p:nvSpPr>
        <p:spPr>
          <a:xfrm>
            <a:off x="457200" y="1923237"/>
            <a:ext cx="4585063" cy="3751123"/>
          </a:xfrm>
        </p:spPr>
        <p:txBody>
          <a:bodyPr>
            <a:normAutofit/>
          </a:bodyPr>
          <a:lstStyle/>
          <a:p>
            <a:r>
              <a:rPr lang="en-GB" sz="1800" dirty="0"/>
              <a:t>Share your details with your new team members</a:t>
            </a:r>
          </a:p>
          <a:p>
            <a:r>
              <a:rPr lang="en-GB" sz="1800" dirty="0"/>
              <a:t>You keep this.</a:t>
            </a:r>
          </a:p>
          <a:p>
            <a:endParaRPr lang="en-GB" sz="1800" dirty="0"/>
          </a:p>
        </p:txBody>
      </p:sp>
      <p:pic>
        <p:nvPicPr>
          <p:cNvPr id="6" name="Picture 5">
            <a:extLst>
              <a:ext uri="{FF2B5EF4-FFF2-40B4-BE49-F238E27FC236}">
                <a16:creationId xmlns:a16="http://schemas.microsoft.com/office/drawing/2014/main" id="{70811102-69FB-4E43-85A8-07BE65FD77F7}"/>
              </a:ext>
            </a:extLst>
          </p:cNvPr>
          <p:cNvPicPr>
            <a:picLocks noChangeAspect="1"/>
          </p:cNvPicPr>
          <p:nvPr/>
        </p:nvPicPr>
        <p:blipFill>
          <a:blip r:embed="rId2"/>
          <a:stretch>
            <a:fillRect/>
          </a:stretch>
        </p:blipFill>
        <p:spPr>
          <a:xfrm>
            <a:off x="5362232" y="0"/>
            <a:ext cx="3781768" cy="5143500"/>
          </a:xfrm>
          <a:prstGeom prst="rect">
            <a:avLst/>
          </a:prstGeom>
        </p:spPr>
      </p:pic>
    </p:spTree>
    <p:extLst>
      <p:ext uri="{BB962C8B-B14F-4D97-AF65-F5344CB8AC3E}">
        <p14:creationId xmlns:p14="http://schemas.microsoft.com/office/powerpoint/2010/main" val="98325827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C059-88BE-4D79-9C27-14E221F711D3}"/>
              </a:ext>
            </a:extLst>
          </p:cNvPr>
          <p:cNvSpPr>
            <a:spLocks noGrp="1"/>
          </p:cNvSpPr>
          <p:nvPr>
            <p:ph type="title"/>
          </p:nvPr>
        </p:nvSpPr>
        <p:spPr>
          <a:xfrm>
            <a:off x="457200" y="213132"/>
            <a:ext cx="7783049" cy="1131570"/>
          </a:xfrm>
        </p:spPr>
        <p:txBody>
          <a:bodyPr>
            <a:normAutofit/>
          </a:bodyPr>
          <a:lstStyle/>
          <a:p>
            <a:pPr lvl="0"/>
            <a:r>
              <a:rPr lang="en-GB" b="1" u="sng" dirty="0"/>
              <a:t>Team Bonding</a:t>
            </a:r>
            <a:endParaRPr lang="en-GB" dirty="0"/>
          </a:p>
        </p:txBody>
      </p:sp>
      <p:sp>
        <p:nvSpPr>
          <p:cNvPr id="4" name="Slide Number Placeholder 3">
            <a:extLst>
              <a:ext uri="{FF2B5EF4-FFF2-40B4-BE49-F238E27FC236}">
                <a16:creationId xmlns:a16="http://schemas.microsoft.com/office/drawing/2014/main" id="{25F62B5A-599C-4DC4-A317-B270C6505865}"/>
              </a:ext>
            </a:extLst>
          </p:cNvPr>
          <p:cNvSpPr>
            <a:spLocks noGrp="1"/>
          </p:cNvSpPr>
          <p:nvPr>
            <p:ph type="sldNum" sz="quarter" idx="12"/>
          </p:nvPr>
        </p:nvSpPr>
        <p:spPr/>
        <p:txBody>
          <a:bodyPr/>
          <a:lstStyle/>
          <a:p>
            <a:fld id="{93D4C1C2-5B6E-2F46-9ED0-2C366A772FD4}" type="slidenum">
              <a:rPr lang="en-GB" smtClean="0"/>
              <a:t>43</a:t>
            </a:fld>
            <a:endParaRPr lang="en-GB"/>
          </a:p>
        </p:txBody>
      </p:sp>
      <p:sp>
        <p:nvSpPr>
          <p:cNvPr id="5" name="Content Placeholder 4">
            <a:extLst>
              <a:ext uri="{FF2B5EF4-FFF2-40B4-BE49-F238E27FC236}">
                <a16:creationId xmlns:a16="http://schemas.microsoft.com/office/drawing/2014/main" id="{CF4686C5-2B68-443B-B36A-04D41746868E}"/>
              </a:ext>
            </a:extLst>
          </p:cNvPr>
          <p:cNvSpPr>
            <a:spLocks noGrp="1"/>
          </p:cNvSpPr>
          <p:nvPr>
            <p:ph idx="1"/>
          </p:nvPr>
        </p:nvSpPr>
        <p:spPr>
          <a:xfrm>
            <a:off x="457200" y="1716517"/>
            <a:ext cx="4585063" cy="3751123"/>
          </a:xfrm>
        </p:spPr>
        <p:txBody>
          <a:bodyPr/>
          <a:lstStyle/>
          <a:p>
            <a:r>
              <a:rPr lang="en-GB" dirty="0"/>
              <a:t>Team contract</a:t>
            </a:r>
          </a:p>
          <a:p>
            <a:r>
              <a:rPr lang="en-GB" dirty="0"/>
              <a:t>Sign in details </a:t>
            </a:r>
          </a:p>
          <a:p>
            <a:r>
              <a:rPr lang="en-GB" dirty="0"/>
              <a:t>Link to your Blog </a:t>
            </a:r>
          </a:p>
          <a:p>
            <a:r>
              <a:rPr lang="en-GB" dirty="0"/>
              <a:t>Send this page to your advisor please.</a:t>
            </a:r>
          </a:p>
        </p:txBody>
      </p:sp>
      <p:pic>
        <p:nvPicPr>
          <p:cNvPr id="7" name="Picture 6">
            <a:extLst>
              <a:ext uri="{FF2B5EF4-FFF2-40B4-BE49-F238E27FC236}">
                <a16:creationId xmlns:a16="http://schemas.microsoft.com/office/drawing/2014/main" id="{57241C54-BC9F-4E53-8BD6-E18A7ACB28B8}"/>
              </a:ext>
            </a:extLst>
          </p:cNvPr>
          <p:cNvPicPr>
            <a:picLocks noChangeAspect="1"/>
          </p:cNvPicPr>
          <p:nvPr/>
        </p:nvPicPr>
        <p:blipFill>
          <a:blip r:embed="rId2"/>
          <a:stretch>
            <a:fillRect/>
          </a:stretch>
        </p:blipFill>
        <p:spPr>
          <a:xfrm>
            <a:off x="5367759" y="0"/>
            <a:ext cx="3776241" cy="5143500"/>
          </a:xfrm>
          <a:prstGeom prst="rect">
            <a:avLst/>
          </a:prstGeom>
        </p:spPr>
      </p:pic>
    </p:spTree>
    <p:extLst>
      <p:ext uri="{BB962C8B-B14F-4D97-AF65-F5344CB8AC3E}">
        <p14:creationId xmlns:p14="http://schemas.microsoft.com/office/powerpoint/2010/main" val="98848327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482640" y="213132"/>
            <a:ext cx="7757609" cy="1131570"/>
          </a:xfrm>
        </p:spPr>
        <p:txBody>
          <a:bodyPr/>
          <a:lstStyle/>
          <a:p>
            <a:pPr eaLnBrk="1" hangingPunct="1"/>
            <a:r>
              <a:rPr lang="en-GB" dirty="0"/>
              <a:t>Self-study</a:t>
            </a:r>
            <a:endParaRPr lang="en-US" dirty="0"/>
          </a:p>
        </p:txBody>
      </p:sp>
      <p:sp>
        <p:nvSpPr>
          <p:cNvPr id="19459" name="Rectangle 3"/>
          <p:cNvSpPr>
            <a:spLocks noGrp="1" noChangeArrowheads="1"/>
          </p:cNvSpPr>
          <p:nvPr>
            <p:ph idx="1"/>
          </p:nvPr>
        </p:nvSpPr>
        <p:spPr>
          <a:xfrm>
            <a:off x="482640" y="1587830"/>
            <a:ext cx="7338060" cy="3154680"/>
          </a:xfrm>
        </p:spPr>
        <p:txBody>
          <a:bodyPr>
            <a:normAutofit/>
          </a:bodyPr>
          <a:lstStyle/>
          <a:p>
            <a:pPr eaLnBrk="1" hangingPunct="1"/>
            <a:r>
              <a:rPr lang="en-GB" dirty="0"/>
              <a:t>Read through module guide carefully with reference to assignment 2</a:t>
            </a:r>
          </a:p>
          <a:p>
            <a:pPr eaLnBrk="1" hangingPunct="1"/>
            <a:r>
              <a:rPr lang="en-GB" dirty="0"/>
              <a:t>Start working on the assignment:</a:t>
            </a:r>
          </a:p>
          <a:p>
            <a:pPr lvl="1" eaLnBrk="1" hangingPunct="1"/>
            <a:r>
              <a:rPr lang="en-GB" dirty="0"/>
              <a:t>Brainstorm ideas for your game</a:t>
            </a:r>
          </a:p>
          <a:p>
            <a:pPr lvl="1" eaLnBrk="1" hangingPunct="1"/>
            <a:r>
              <a:rPr lang="en-GB" dirty="0"/>
              <a:t>i.e. consider title, 2D or 3D, genre, characters, rules etc</a:t>
            </a:r>
          </a:p>
          <a:p>
            <a:pPr lvl="1" eaLnBrk="1" hangingPunct="1"/>
            <a:r>
              <a:rPr lang="en-GB" dirty="0"/>
              <a:t>Read the content on Moodle</a:t>
            </a:r>
          </a:p>
          <a:p>
            <a:pPr lvl="1" eaLnBrk="1" hangingPunct="1"/>
            <a:r>
              <a:rPr lang="en-GB" dirty="0"/>
              <a:t>Competitive research /  Play games</a:t>
            </a:r>
          </a:p>
          <a:p>
            <a:pPr lvl="1" eaLnBrk="1" hangingPunct="1"/>
            <a:r>
              <a:rPr lang="en-GB" dirty="0"/>
              <a:t>Create a spider diagram of your ideas</a:t>
            </a:r>
            <a:endParaRPr lang="en-US" dirty="0"/>
          </a:p>
        </p:txBody>
      </p:sp>
      <p:sp>
        <p:nvSpPr>
          <p:cNvPr id="4" name="Slide Number Placeholder 3"/>
          <p:cNvSpPr>
            <a:spLocks noGrp="1"/>
          </p:cNvSpPr>
          <p:nvPr>
            <p:ph type="sldNum" sz="quarter" idx="12"/>
          </p:nvPr>
        </p:nvSpPr>
        <p:spPr/>
        <p:txBody>
          <a:bodyPr/>
          <a:lstStyle/>
          <a:p>
            <a:pPr>
              <a:defRPr/>
            </a:pPr>
            <a:fld id="{85E48820-C77E-4693-ACAE-C4CE49A8C9D8}" type="slidenum">
              <a:rPr lang="en-US" smtClean="0"/>
              <a:pPr>
                <a:defRPr/>
              </a:pPr>
              <a:t>44</a:t>
            </a:fld>
            <a:endParaRPr lang="en-US" dirty="0"/>
          </a:p>
        </p:txBody>
      </p:sp>
    </p:spTree>
    <p:extLst>
      <p:ext uri="{BB962C8B-B14F-4D97-AF65-F5344CB8AC3E}">
        <p14:creationId xmlns:p14="http://schemas.microsoft.com/office/powerpoint/2010/main" val="362408833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a:xfrm>
            <a:off x="461126" y="213132"/>
            <a:ext cx="7779123" cy="1131570"/>
          </a:xfrm>
        </p:spPr>
        <p:txBody>
          <a:bodyPr/>
          <a:lstStyle/>
          <a:p>
            <a:r>
              <a:rPr lang="en-GB" dirty="0"/>
              <a:t>Summary</a:t>
            </a:r>
          </a:p>
        </p:txBody>
      </p:sp>
      <p:sp>
        <p:nvSpPr>
          <p:cNvPr id="67587" name="Rectangle 3"/>
          <p:cNvSpPr>
            <a:spLocks noGrp="1" noChangeArrowheads="1"/>
          </p:cNvSpPr>
          <p:nvPr>
            <p:ph type="body" idx="1"/>
          </p:nvPr>
        </p:nvSpPr>
        <p:spPr>
          <a:xfrm>
            <a:off x="461126" y="1552463"/>
            <a:ext cx="7338060" cy="3154680"/>
          </a:xfrm>
        </p:spPr>
        <p:txBody>
          <a:bodyPr>
            <a:normAutofit/>
          </a:bodyPr>
          <a:lstStyle/>
          <a:p>
            <a:r>
              <a:rPr lang="en-US" sz="2400" dirty="0"/>
              <a:t>Ground rules for assignment 2</a:t>
            </a:r>
          </a:p>
          <a:p>
            <a:r>
              <a:rPr lang="en-US" sz="2400" dirty="0"/>
              <a:t>Effective Teamwork</a:t>
            </a:r>
          </a:p>
          <a:p>
            <a:r>
              <a:rPr lang="en-US" sz="2400" dirty="0"/>
              <a:t>Tutorial</a:t>
            </a:r>
          </a:p>
          <a:p>
            <a:pPr lvl="1"/>
            <a:r>
              <a:rPr lang="en-US" sz="2400" dirty="0"/>
              <a:t>Teams for Assignment 2</a:t>
            </a:r>
          </a:p>
          <a:p>
            <a:pPr lvl="1"/>
            <a:r>
              <a:rPr lang="en-GB" sz="2400" dirty="0"/>
              <a:t>Get to know each other</a:t>
            </a:r>
          </a:p>
          <a:p>
            <a:pPr lvl="1"/>
            <a:r>
              <a:rPr lang="en-GB" sz="2400" dirty="0"/>
              <a:t>Team bonding exercise</a:t>
            </a:r>
          </a:p>
        </p:txBody>
      </p:sp>
    </p:spTree>
    <p:extLst>
      <p:ext uri="{BB962C8B-B14F-4D97-AF65-F5344CB8AC3E}">
        <p14:creationId xmlns:p14="http://schemas.microsoft.com/office/powerpoint/2010/main" val="281985288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25932-D94D-4F79-95DD-5D52AC6A4C32}"/>
              </a:ext>
            </a:extLst>
          </p:cNvPr>
          <p:cNvSpPr>
            <a:spLocks noGrp="1"/>
          </p:cNvSpPr>
          <p:nvPr>
            <p:ph type="title"/>
          </p:nvPr>
        </p:nvSpPr>
        <p:spPr>
          <a:xfrm>
            <a:off x="828813" y="2126562"/>
            <a:ext cx="2774103" cy="890375"/>
          </a:xfrm>
          <a:solidFill>
            <a:srgbClr val="FFFFFF"/>
          </a:solidFill>
          <a:ln w="25400" cap="sq">
            <a:solidFill>
              <a:srgbClr val="404040"/>
            </a:solidFill>
            <a:miter lim="800000"/>
          </a:ln>
        </p:spPr>
        <p:txBody>
          <a:bodyPr>
            <a:normAutofit/>
          </a:bodyPr>
          <a:lstStyle/>
          <a:p>
            <a:pPr algn="ctr"/>
            <a:r>
              <a:rPr lang="en-GB" sz="2400" dirty="0">
                <a:solidFill>
                  <a:schemeClr val="bg1"/>
                </a:solidFill>
              </a:rPr>
              <a:t>Semester 2 – Key DATES</a:t>
            </a:r>
          </a:p>
        </p:txBody>
      </p:sp>
      <p:sp>
        <p:nvSpPr>
          <p:cNvPr id="4" name="Slide Number Placeholder 3">
            <a:extLst>
              <a:ext uri="{FF2B5EF4-FFF2-40B4-BE49-F238E27FC236}">
                <a16:creationId xmlns:a16="http://schemas.microsoft.com/office/drawing/2014/main" id="{AD16351F-EEC3-4E96-B411-6137B9ECA88F}"/>
              </a:ext>
            </a:extLst>
          </p:cNvPr>
          <p:cNvSpPr>
            <a:spLocks noGrp="1"/>
          </p:cNvSpPr>
          <p:nvPr>
            <p:ph type="sldNum" sz="quarter" idx="12"/>
          </p:nvPr>
        </p:nvSpPr>
        <p:spPr>
          <a:xfrm>
            <a:off x="7931380" y="4703078"/>
            <a:ext cx="583969" cy="273844"/>
          </a:xfrm>
        </p:spPr>
        <p:txBody>
          <a:bodyPr>
            <a:normAutofit/>
          </a:bodyPr>
          <a:lstStyle/>
          <a:p>
            <a:pPr>
              <a:spcAft>
                <a:spcPts val="600"/>
              </a:spcAft>
            </a:pPr>
            <a:fld id="{93D4C1C2-5B6E-2F46-9ED0-2C366A772FD4}" type="slidenum">
              <a:rPr lang="en-GB" sz="800">
                <a:solidFill>
                  <a:schemeClr val="tx1">
                    <a:alpha val="80000"/>
                  </a:schemeClr>
                </a:solidFill>
              </a:rPr>
              <a:pPr>
                <a:spcAft>
                  <a:spcPts val="600"/>
                </a:spcAft>
              </a:pPr>
              <a:t>5</a:t>
            </a:fld>
            <a:endParaRPr lang="en-GB" sz="800">
              <a:solidFill>
                <a:schemeClr val="tx1">
                  <a:alpha val="80000"/>
                </a:schemeClr>
              </a:solidFill>
            </a:endParaRPr>
          </a:p>
        </p:txBody>
      </p:sp>
      <p:graphicFrame>
        <p:nvGraphicFramePr>
          <p:cNvPr id="5" name="Object 4">
            <a:extLst>
              <a:ext uri="{FF2B5EF4-FFF2-40B4-BE49-F238E27FC236}">
                <a16:creationId xmlns:a16="http://schemas.microsoft.com/office/drawing/2014/main" id="{D716212B-F47A-41DC-A20A-A0A13465EF42}"/>
              </a:ext>
            </a:extLst>
          </p:cNvPr>
          <p:cNvGraphicFramePr>
            <a:graphicFrameLocks noChangeAspect="1"/>
          </p:cNvGraphicFramePr>
          <p:nvPr>
            <p:extLst>
              <p:ext uri="{D42A27DB-BD31-4B8C-83A1-F6EECF244321}">
                <p14:modId xmlns:p14="http://schemas.microsoft.com/office/powerpoint/2010/main" val="1896866423"/>
              </p:ext>
            </p:extLst>
          </p:nvPr>
        </p:nvGraphicFramePr>
        <p:xfrm>
          <a:off x="5024583" y="-4311"/>
          <a:ext cx="4119418" cy="5310025"/>
        </p:xfrm>
        <a:graphic>
          <a:graphicData uri="http://schemas.openxmlformats.org/presentationml/2006/ole">
            <mc:AlternateContent xmlns:mc="http://schemas.openxmlformats.org/markup-compatibility/2006">
              <mc:Choice xmlns:v="urn:schemas-microsoft-com:vml" Requires="v">
                <p:oleObj spid="_x0000_s1026" name="Document" r:id="rId3" imgW="6310359" imgH="8133518" progId="Word.Document.12">
                  <p:embed/>
                </p:oleObj>
              </mc:Choice>
              <mc:Fallback>
                <p:oleObj name="Document" r:id="rId3" imgW="6310359" imgH="8133518" progId="Word.Document.12">
                  <p:embed/>
                  <p:pic>
                    <p:nvPicPr>
                      <p:cNvPr id="5" name="Object 4">
                        <a:extLst>
                          <a:ext uri="{FF2B5EF4-FFF2-40B4-BE49-F238E27FC236}">
                            <a16:creationId xmlns:a16="http://schemas.microsoft.com/office/drawing/2014/main" id="{D716212B-F47A-41DC-A20A-A0A13465EF42}"/>
                          </a:ext>
                        </a:extLst>
                      </p:cNvPr>
                      <p:cNvPicPr/>
                      <p:nvPr/>
                    </p:nvPicPr>
                    <p:blipFill>
                      <a:blip r:embed="rId4"/>
                      <a:stretch>
                        <a:fillRect/>
                      </a:stretch>
                    </p:blipFill>
                    <p:spPr>
                      <a:xfrm>
                        <a:off x="5024583" y="-4311"/>
                        <a:ext cx="4119418" cy="5310025"/>
                      </a:xfrm>
                      <a:prstGeom prst="rect">
                        <a:avLst/>
                      </a:prstGeom>
                    </p:spPr>
                  </p:pic>
                </p:oleObj>
              </mc:Fallback>
            </mc:AlternateContent>
          </a:graphicData>
        </a:graphic>
      </p:graphicFrame>
      <p:grpSp>
        <p:nvGrpSpPr>
          <p:cNvPr id="7" name="Group 6">
            <a:extLst>
              <a:ext uri="{FF2B5EF4-FFF2-40B4-BE49-F238E27FC236}">
                <a16:creationId xmlns:a16="http://schemas.microsoft.com/office/drawing/2014/main" id="{BF00A216-E3E9-40F1-B96D-3B76DCBBA9AF}"/>
              </a:ext>
            </a:extLst>
          </p:cNvPr>
          <p:cNvGrpSpPr/>
          <p:nvPr/>
        </p:nvGrpSpPr>
        <p:grpSpPr>
          <a:xfrm>
            <a:off x="473872" y="3583615"/>
            <a:ext cx="3645546" cy="995941"/>
            <a:chOff x="2092" y="1878763"/>
            <a:chExt cx="1741992" cy="696796"/>
          </a:xfrm>
        </p:grpSpPr>
        <p:sp>
          <p:nvSpPr>
            <p:cNvPr id="9" name="Rectangle 8">
              <a:extLst>
                <a:ext uri="{FF2B5EF4-FFF2-40B4-BE49-F238E27FC236}">
                  <a16:creationId xmlns:a16="http://schemas.microsoft.com/office/drawing/2014/main" id="{0EA232DE-822C-432E-B3AB-5F8F7C470F8F}"/>
                </a:ext>
              </a:extLst>
            </p:cNvPr>
            <p:cNvSpPr/>
            <p:nvPr/>
          </p:nvSpPr>
          <p:spPr>
            <a:xfrm>
              <a:off x="2092" y="1878763"/>
              <a:ext cx="1741992" cy="696796"/>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0" name="TextBox 9">
              <a:extLst>
                <a:ext uri="{FF2B5EF4-FFF2-40B4-BE49-F238E27FC236}">
                  <a16:creationId xmlns:a16="http://schemas.microsoft.com/office/drawing/2014/main" id="{C9D7D12E-01CB-4614-AA8E-2E21414D382E}"/>
                </a:ext>
              </a:extLst>
            </p:cNvPr>
            <p:cNvSpPr txBox="1"/>
            <p:nvPr/>
          </p:nvSpPr>
          <p:spPr>
            <a:xfrm>
              <a:off x="2092" y="1878763"/>
              <a:ext cx="1741992" cy="696796"/>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defRPr cap="all"/>
              </a:pPr>
              <a:r>
                <a:rPr lang="en-US" sz="1600" kern="1200" dirty="0"/>
                <a:t>Please note lectures may change but timings will stay as timetabled</a:t>
              </a:r>
            </a:p>
          </p:txBody>
        </p:sp>
      </p:grpSp>
    </p:spTree>
    <p:extLst>
      <p:ext uri="{BB962C8B-B14F-4D97-AF65-F5344CB8AC3E}">
        <p14:creationId xmlns:p14="http://schemas.microsoft.com/office/powerpoint/2010/main" val="411120424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9" name="Rectangle 5"/>
          <p:cNvSpPr>
            <a:spLocks noGrp="1" noChangeArrowheads="1"/>
          </p:cNvSpPr>
          <p:nvPr>
            <p:ph type="body" idx="1"/>
          </p:nvPr>
        </p:nvSpPr>
        <p:spPr>
          <a:xfrm>
            <a:off x="628650" y="2027729"/>
            <a:ext cx="7886699" cy="3115771"/>
          </a:xfrm>
        </p:spPr>
        <p:txBody>
          <a:bodyPr>
            <a:normAutofit/>
          </a:bodyPr>
          <a:lstStyle/>
          <a:p>
            <a:pPr marL="0" indent="0">
              <a:buNone/>
            </a:pPr>
            <a:r>
              <a:rPr lang="en-GB" sz="4000" dirty="0"/>
              <a:t>This assignment is group based and is composed of five elements.</a:t>
            </a:r>
          </a:p>
        </p:txBody>
      </p:sp>
    </p:spTree>
    <p:extLst>
      <p:ext uri="{BB962C8B-B14F-4D97-AF65-F5344CB8AC3E}">
        <p14:creationId xmlns:p14="http://schemas.microsoft.com/office/powerpoint/2010/main" val="202787815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4"/>
          <p:cNvSpPr>
            <a:spLocks noGrp="1" noChangeArrowheads="1"/>
          </p:cNvSpPr>
          <p:nvPr>
            <p:ph type="title"/>
          </p:nvPr>
        </p:nvSpPr>
        <p:spPr>
          <a:xfrm>
            <a:off x="457199" y="402624"/>
            <a:ext cx="8537713" cy="857250"/>
          </a:xfrm>
        </p:spPr>
        <p:txBody>
          <a:bodyPr>
            <a:normAutofit fontScale="90000"/>
          </a:bodyPr>
          <a:lstStyle/>
          <a:p>
            <a:r>
              <a:rPr lang="en-GB" sz="3600" dirty="0"/>
              <a:t>Part 1 - </a:t>
            </a:r>
            <a:r>
              <a:rPr lang="en-GB" sz="3100" b="1" dirty="0"/>
              <a:t>Games Design Pitch Presentation</a:t>
            </a:r>
            <a:br>
              <a:rPr lang="en-GB" sz="3600" dirty="0"/>
            </a:br>
            <a:endParaRPr lang="en-GB" sz="3600" dirty="0"/>
          </a:p>
        </p:txBody>
      </p:sp>
      <p:sp>
        <p:nvSpPr>
          <p:cNvPr id="72709" name="Rectangle 5"/>
          <p:cNvSpPr>
            <a:spLocks noGrp="1" noChangeArrowheads="1"/>
          </p:cNvSpPr>
          <p:nvPr>
            <p:ph type="body" idx="1"/>
          </p:nvPr>
        </p:nvSpPr>
        <p:spPr>
          <a:xfrm>
            <a:off x="457199" y="1508759"/>
            <a:ext cx="8181192" cy="3428761"/>
          </a:xfrm>
        </p:spPr>
        <p:txBody>
          <a:bodyPr>
            <a:normAutofit fontScale="92500" lnSpcReduction="20000"/>
          </a:bodyPr>
          <a:lstStyle/>
          <a:p>
            <a:pPr marL="0" indent="0">
              <a:buNone/>
            </a:pPr>
            <a:endParaRPr lang="en-GB" sz="1900" dirty="0"/>
          </a:p>
          <a:p>
            <a:r>
              <a:rPr lang="en-GB" sz="1900" dirty="0"/>
              <a:t>Design a 2D or 3D casual party game to a theme of your choice. Assume a PEGI rating of 7 or 12.</a:t>
            </a:r>
          </a:p>
          <a:p>
            <a:endParaRPr lang="en-GB" sz="1900" dirty="0"/>
          </a:p>
          <a:p>
            <a:r>
              <a:rPr lang="en-GB" sz="1900" dirty="0"/>
              <a:t>Design a casual 2D/3D </a:t>
            </a:r>
            <a:r>
              <a:rPr lang="en-GB" sz="1900" dirty="0" err="1"/>
              <a:t>partygame</a:t>
            </a:r>
            <a:r>
              <a:rPr lang="en-GB" sz="1900" dirty="0"/>
              <a:t> and create a fifteen games design pitch presentation that illustrates the key features. You should focus on game play mechanics, defining the rules and visual elements, e.g. character designs, concept artwork, screen layout, or the interface designs rather than pages of textual description. Make sure the title page specifies your company name and logo, game title and a one-sentence concept statement. Include in the pitch a suitably formatted contents page, character descriptions, description of cut scenes, storyboards and mechanics. Hand drawn sketches </a:t>
            </a:r>
            <a:r>
              <a:rPr lang="en-GB" sz="1900" b="1" dirty="0"/>
              <a:t>must</a:t>
            </a:r>
            <a:r>
              <a:rPr lang="en-GB" sz="1900" dirty="0"/>
              <a:t> be scanned and integrated into the games design pitch (hint: use Photoshop or Illustrator to enhance your scans). </a:t>
            </a:r>
            <a:r>
              <a:rPr lang="en-GB" sz="1900" b="1" dirty="0"/>
              <a:t>Please note this is compulsory and attendance is imperative.</a:t>
            </a:r>
            <a:r>
              <a:rPr lang="en-GB" sz="1900" dirty="0"/>
              <a:t> </a:t>
            </a:r>
          </a:p>
          <a:p>
            <a:pPr marL="0" indent="0">
              <a:buNone/>
            </a:pPr>
            <a:endParaRPr lang="en-GB" dirty="0"/>
          </a:p>
          <a:p>
            <a:pPr marL="0" indent="0">
              <a:buNone/>
            </a:pPr>
            <a:endParaRPr lang="en-GB" dirty="0"/>
          </a:p>
        </p:txBody>
      </p:sp>
    </p:spTree>
    <p:extLst>
      <p:ext uri="{BB962C8B-B14F-4D97-AF65-F5344CB8AC3E}">
        <p14:creationId xmlns:p14="http://schemas.microsoft.com/office/powerpoint/2010/main" val="165719247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4"/>
          <p:cNvSpPr>
            <a:spLocks noGrp="1" noChangeArrowheads="1"/>
          </p:cNvSpPr>
          <p:nvPr>
            <p:ph type="title"/>
          </p:nvPr>
        </p:nvSpPr>
        <p:spPr>
          <a:xfrm>
            <a:off x="457199" y="410374"/>
            <a:ext cx="8537713" cy="857250"/>
          </a:xfrm>
        </p:spPr>
        <p:txBody>
          <a:bodyPr>
            <a:normAutofit fontScale="90000"/>
          </a:bodyPr>
          <a:lstStyle/>
          <a:p>
            <a:r>
              <a:rPr lang="en-GB" sz="3600" dirty="0"/>
              <a:t>Part 2 - </a:t>
            </a:r>
            <a:r>
              <a:rPr lang="en-GB" sz="3600" b="1" dirty="0"/>
              <a:t>2D/3D Party Game / Unity Level</a:t>
            </a:r>
            <a:br>
              <a:rPr lang="en-GB" sz="3600" dirty="0"/>
            </a:br>
            <a:endParaRPr lang="en-GB" sz="3600" dirty="0"/>
          </a:p>
        </p:txBody>
      </p:sp>
      <p:sp>
        <p:nvSpPr>
          <p:cNvPr id="72709" name="Rectangle 5"/>
          <p:cNvSpPr>
            <a:spLocks noGrp="1" noChangeArrowheads="1"/>
          </p:cNvSpPr>
          <p:nvPr>
            <p:ph type="body" idx="1"/>
          </p:nvPr>
        </p:nvSpPr>
        <p:spPr>
          <a:xfrm>
            <a:off x="783854" y="1584058"/>
            <a:ext cx="7338060" cy="2460812"/>
          </a:xfrm>
        </p:spPr>
        <p:txBody>
          <a:bodyPr>
            <a:normAutofit fontScale="25000" lnSpcReduction="20000"/>
          </a:bodyPr>
          <a:lstStyle/>
          <a:p>
            <a:pPr marL="0" indent="0">
              <a:buNone/>
            </a:pPr>
            <a:r>
              <a:rPr lang="en-GB" sz="5600" dirty="0"/>
              <a:t>Using Unity </a:t>
            </a:r>
            <a:r>
              <a:rPr lang="en-GB" sz="5600" dirty="0">
                <a:solidFill>
                  <a:srgbClr val="FFC000"/>
                </a:solidFill>
              </a:rPr>
              <a:t>2019.1 </a:t>
            </a:r>
            <a:r>
              <a:rPr lang="en-GB" sz="5600" dirty="0"/>
              <a:t>design and implement an interactive 2D/3D level based on your ideas developed in Part 1. As a minimum the Vertical Slice must feature.</a:t>
            </a:r>
          </a:p>
          <a:p>
            <a:r>
              <a:rPr lang="en-GB" sz="5600" dirty="0"/>
              <a:t>Simple game mechanic and rule of play</a:t>
            </a:r>
          </a:p>
          <a:p>
            <a:r>
              <a:rPr lang="en-GB" sz="5600" dirty="0"/>
              <a:t>Multiplayer</a:t>
            </a:r>
          </a:p>
          <a:p>
            <a:r>
              <a:rPr lang="en-GB" sz="5600" dirty="0"/>
              <a:t>Outright win condition</a:t>
            </a:r>
          </a:p>
          <a:p>
            <a:r>
              <a:rPr lang="en-GB" sz="5600" dirty="0"/>
              <a:t>Controllable players using a keyboard or Microsoft controller</a:t>
            </a:r>
          </a:p>
          <a:p>
            <a:r>
              <a:rPr lang="en-GB" sz="5600" dirty="0"/>
              <a:t>Obstacles</a:t>
            </a:r>
          </a:p>
          <a:p>
            <a:r>
              <a:rPr lang="en-GB" sz="5600" dirty="0"/>
              <a:t>Characters 3D or made with a texture atlas sprite sheet (2D)</a:t>
            </a:r>
          </a:p>
          <a:p>
            <a:r>
              <a:rPr lang="en-GB" sz="5600" dirty="0"/>
              <a:t>3 different sets of character animations</a:t>
            </a:r>
          </a:p>
          <a:p>
            <a:r>
              <a:rPr lang="en-GB" sz="5600" dirty="0"/>
              <a:t>One level fully modelled or constructed with a </a:t>
            </a:r>
            <a:r>
              <a:rPr lang="en-GB" sz="5600" dirty="0" err="1"/>
              <a:t>tileset</a:t>
            </a:r>
            <a:r>
              <a:rPr lang="en-GB" sz="5600" dirty="0"/>
              <a:t> / Fully Textured</a:t>
            </a:r>
          </a:p>
          <a:p>
            <a:pPr marL="0" indent="0">
              <a:buNone/>
            </a:pPr>
            <a:endParaRPr lang="en-GB" sz="6200" b="1" dirty="0"/>
          </a:p>
          <a:p>
            <a:pPr marL="0" indent="0">
              <a:buNone/>
            </a:pPr>
            <a:r>
              <a:rPr lang="en-GB" sz="6200" b="1" dirty="0"/>
              <a:t>#The project files will need to be submitted using a USB stick. The level needs to be published with the resulting files submitted alongside the project files.</a:t>
            </a:r>
            <a:endParaRPr lang="en-GB" sz="6200" dirty="0"/>
          </a:p>
          <a:p>
            <a:pPr marL="0" indent="0">
              <a:buNone/>
            </a:pPr>
            <a:endParaRPr lang="en-GB" dirty="0"/>
          </a:p>
          <a:p>
            <a:pPr marL="0" indent="0">
              <a:buNone/>
            </a:pPr>
            <a:endParaRPr lang="en-GB" dirty="0"/>
          </a:p>
        </p:txBody>
      </p:sp>
    </p:spTree>
    <p:extLst>
      <p:ext uri="{BB962C8B-B14F-4D97-AF65-F5344CB8AC3E}">
        <p14:creationId xmlns:p14="http://schemas.microsoft.com/office/powerpoint/2010/main" val="97054647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4"/>
          <p:cNvSpPr>
            <a:spLocks noGrp="1" noChangeArrowheads="1"/>
          </p:cNvSpPr>
          <p:nvPr>
            <p:ph type="title"/>
          </p:nvPr>
        </p:nvSpPr>
        <p:spPr>
          <a:xfrm>
            <a:off x="457199" y="367344"/>
            <a:ext cx="8537713" cy="857250"/>
          </a:xfrm>
        </p:spPr>
        <p:txBody>
          <a:bodyPr>
            <a:normAutofit fontScale="90000"/>
          </a:bodyPr>
          <a:lstStyle/>
          <a:p>
            <a:r>
              <a:rPr lang="en-GB" sz="3600" dirty="0"/>
              <a:t>Part 3 - </a:t>
            </a:r>
            <a:r>
              <a:rPr lang="en-GB" sz="3600" b="1" dirty="0"/>
              <a:t> Blogger</a:t>
            </a:r>
            <a:br>
              <a:rPr lang="en-GB" sz="3600" dirty="0"/>
            </a:br>
            <a:endParaRPr lang="en-GB" sz="3600" dirty="0"/>
          </a:p>
        </p:txBody>
      </p:sp>
      <p:sp>
        <p:nvSpPr>
          <p:cNvPr id="72709" name="Rectangle 5"/>
          <p:cNvSpPr>
            <a:spLocks noGrp="1" noChangeArrowheads="1"/>
          </p:cNvSpPr>
          <p:nvPr>
            <p:ph type="body" idx="1"/>
          </p:nvPr>
        </p:nvSpPr>
        <p:spPr>
          <a:xfrm>
            <a:off x="457199" y="1641213"/>
            <a:ext cx="8229600" cy="3737371"/>
          </a:xfrm>
        </p:spPr>
        <p:txBody>
          <a:bodyPr>
            <a:normAutofit/>
          </a:bodyPr>
          <a:lstStyle/>
          <a:p>
            <a:r>
              <a:rPr lang="en-GB" sz="2600" dirty="0"/>
              <a:t>Set up an account in </a:t>
            </a:r>
            <a:r>
              <a:rPr lang="en-GB" sz="2600" dirty="0">
                <a:hlinkClick r:id="rId3"/>
              </a:rPr>
              <a:t>blogger</a:t>
            </a:r>
            <a:r>
              <a:rPr lang="en-GB" sz="2600" dirty="0"/>
              <a:t> and use this to showcase the iterations and support your design processes. Blogger should be used weekly to support designer, art, and programmer decision outcomes from meetings. Your blog account will then send to your module team advisor for this to be monitored.</a:t>
            </a:r>
          </a:p>
          <a:p>
            <a:endParaRPr lang="en-GB" sz="2600" dirty="0"/>
          </a:p>
          <a:p>
            <a:r>
              <a:rPr lang="en-GB" sz="2600" dirty="0"/>
              <a:t>Task today</a:t>
            </a:r>
          </a:p>
          <a:p>
            <a:endParaRPr lang="en-GB" dirty="0"/>
          </a:p>
          <a:p>
            <a:pPr marL="0" indent="0">
              <a:buNone/>
            </a:pPr>
            <a:endParaRPr lang="en-GB" dirty="0"/>
          </a:p>
        </p:txBody>
      </p:sp>
    </p:spTree>
    <p:extLst>
      <p:ext uri="{BB962C8B-B14F-4D97-AF65-F5344CB8AC3E}">
        <p14:creationId xmlns:p14="http://schemas.microsoft.com/office/powerpoint/2010/main" val="166350916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NULL"/></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607</TotalTime>
  <Words>3119</Words>
  <Application>Microsoft Office PowerPoint</Application>
  <PresentationFormat>On-screen Show (16:9)</PresentationFormat>
  <Paragraphs>417</Paragraphs>
  <Slides>45</Slides>
  <Notes>17</Notes>
  <HiddenSlides>0</HiddenSlides>
  <MMClips>3</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45</vt:i4>
      </vt:variant>
    </vt:vector>
  </HeadingPairs>
  <TitlesOfParts>
    <vt:vector size="52" baseType="lpstr">
      <vt:lpstr>Arial</vt:lpstr>
      <vt:lpstr>Calibri</vt:lpstr>
      <vt:lpstr>Corbel</vt:lpstr>
      <vt:lpstr>Wingdings</vt:lpstr>
      <vt:lpstr>Banded</vt:lpstr>
      <vt:lpstr>Document</vt:lpstr>
      <vt:lpstr>Image</vt:lpstr>
      <vt:lpstr>CT4005: Games Production</vt:lpstr>
      <vt:lpstr>FEEDBACK</vt:lpstr>
      <vt:lpstr>New start time - maybe?</vt:lpstr>
      <vt:lpstr>Overview</vt:lpstr>
      <vt:lpstr>Semester 2 – Key DATES</vt:lpstr>
      <vt:lpstr>PowerPoint Presentation</vt:lpstr>
      <vt:lpstr>Part 1 - Games Design Pitch Presentation </vt:lpstr>
      <vt:lpstr>Part 2 - 2D/3D Party Game / Unity Level </vt:lpstr>
      <vt:lpstr>Part 3 -  Blogger </vt:lpstr>
      <vt:lpstr>Part 4 - Contribution to Teamwork XLSX </vt:lpstr>
      <vt:lpstr>Part 5 - Video submission Evaluation </vt:lpstr>
      <vt:lpstr>Break down on Deliverables  </vt:lpstr>
      <vt:lpstr>2. Arrangements for submission is comprised of two parts</vt:lpstr>
      <vt:lpstr>How your work is marked individually</vt:lpstr>
      <vt:lpstr>11. Special instructions</vt:lpstr>
      <vt:lpstr>12 Assessment 1 criteria The grade table on the following page is a guide to the level of practical content required for the assignments. You need to achieve at least 40% to pass this assessment. Assesses learning outcomes (1) (2) (3) and (6)</vt:lpstr>
      <vt:lpstr>Assignment 2</vt:lpstr>
      <vt:lpstr>Assignment 2</vt:lpstr>
      <vt:lpstr>Ground Rules for assignment 2</vt:lpstr>
      <vt:lpstr>Ground Rules for assignment 2</vt:lpstr>
      <vt:lpstr>Ground Rules for assignment 2</vt:lpstr>
      <vt:lpstr>Teamwork</vt:lpstr>
      <vt:lpstr>Teamwork skills</vt:lpstr>
      <vt:lpstr>Roles within teams? Ask……</vt:lpstr>
      <vt:lpstr>How will you work together?</vt:lpstr>
      <vt:lpstr>Organised teams</vt:lpstr>
      <vt:lpstr>Team working for Games</vt:lpstr>
      <vt:lpstr>Team working for Games</vt:lpstr>
      <vt:lpstr>Your commitment?</vt:lpstr>
      <vt:lpstr>Where to start? </vt:lpstr>
      <vt:lpstr>A casual 2D party game – Inspiration </vt:lpstr>
      <vt:lpstr>A casual 3D party game - inspiration </vt:lpstr>
      <vt:lpstr>Games Design – Types </vt:lpstr>
      <vt:lpstr>Games Design - Why 2d? </vt:lpstr>
      <vt:lpstr>Games Design - Types</vt:lpstr>
      <vt:lpstr>Level 4’s  </vt:lpstr>
      <vt:lpstr>PowerPoint Presentation</vt:lpstr>
      <vt:lpstr>PowerPoint Presentation</vt:lpstr>
      <vt:lpstr>PowerPoint Presentation</vt:lpstr>
      <vt:lpstr>Todays Practical</vt:lpstr>
      <vt:lpstr>Team Bonding - Truth and Lies</vt:lpstr>
      <vt:lpstr>Team Bonding</vt:lpstr>
      <vt:lpstr>Team Bonding</vt:lpstr>
      <vt:lpstr>Self-study</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CT4005: Games Production</dc:title>
  <dc:creator>John Moss</dc:creator>
  <cp:lastModifiedBy>John Moss</cp:lastModifiedBy>
  <cp:revision>1</cp:revision>
  <dcterms:created xsi:type="dcterms:W3CDTF">2019-11-18T22:31:12Z</dcterms:created>
  <dcterms:modified xsi:type="dcterms:W3CDTF">2019-11-19T08:38:33Z</dcterms:modified>
</cp:coreProperties>
</file>